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5"/>
  </p:notesMasterIdLst>
  <p:sldIdLst>
    <p:sldId id="257" r:id="rId2"/>
    <p:sldId id="284" r:id="rId3"/>
    <p:sldId id="282" r:id="rId4"/>
    <p:sldId id="289" r:id="rId5"/>
    <p:sldId id="296" r:id="rId6"/>
    <p:sldId id="295" r:id="rId7"/>
    <p:sldId id="293" r:id="rId8"/>
    <p:sldId id="304" r:id="rId9"/>
    <p:sldId id="297" r:id="rId10"/>
    <p:sldId id="278" r:id="rId11"/>
    <p:sldId id="299" r:id="rId12"/>
    <p:sldId id="310" r:id="rId13"/>
    <p:sldId id="308" r:id="rId14"/>
    <p:sldId id="309" r:id="rId15"/>
    <p:sldId id="324" r:id="rId16"/>
    <p:sldId id="305" r:id="rId17"/>
    <p:sldId id="311" r:id="rId18"/>
    <p:sldId id="312" r:id="rId19"/>
    <p:sldId id="317" r:id="rId20"/>
    <p:sldId id="320" r:id="rId21"/>
    <p:sldId id="300" r:id="rId22"/>
    <p:sldId id="323" r:id="rId23"/>
    <p:sldId id="261" r:id="rId24"/>
  </p:sldIdLst>
  <p:sldSz cx="12192000" cy="6858000"/>
  <p:notesSz cx="6858000" cy="9144000"/>
  <p:embeddedFontLst>
    <p:embeddedFont>
      <p:font typeface="맑은 고딕" panose="020B0503020000020004" pitchFamily="50" charset="-127"/>
      <p:regular r:id="rId26"/>
      <p:bold r:id="rId27"/>
    </p:embeddedFont>
    <p:embeddedFont>
      <p:font typeface="배달의민족 한나체 Air" panose="020B0600000101010101" pitchFamily="50" charset="-127"/>
      <p:regular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eongjae you" initials="yy" lastIdx="1" clrIdx="0">
    <p:extLst>
      <p:ext uri="{19B8F6BF-5375-455C-9EA6-DF929625EA0E}">
        <p15:presenceInfo xmlns:p15="http://schemas.microsoft.com/office/powerpoint/2012/main" userId="0a4ae3f1bc48de8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CB595-A5A2-4C51-B665-CEFCF9B3D731}" type="datetimeFigureOut">
              <a:rPr lang="ko-KR" altLang="en-US" smtClean="0"/>
              <a:t>2020-07-05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542B86-DFCD-4CA6-B3D3-F2042E7DE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1030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836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812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572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386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495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836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041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731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5515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261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153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2020-07-05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10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erforce.com/downloads/visual-merge-too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gitbranching.js.org/?locale=ko" TargetMode="External"/><Relationship Id="rId2" Type="http://schemas.openxmlformats.org/officeDocument/2006/relationships/hyperlink" Target="https://www.inflearn.com/course/git-and-github/dashboard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pptbizcam.co.kr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44"/>
          <p:cNvSpPr/>
          <p:nvPr/>
        </p:nvSpPr>
        <p:spPr>
          <a:xfrm rot="3103692">
            <a:off x="8117327" y="5050095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0" name="직사각형 44"/>
          <p:cNvSpPr/>
          <p:nvPr/>
        </p:nvSpPr>
        <p:spPr>
          <a:xfrm rot="3103692">
            <a:off x="8662482" y="4869646"/>
            <a:ext cx="2116593" cy="585035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304" h="403391">
                <a:moveTo>
                  <a:pt x="40339" y="108509"/>
                </a:moveTo>
                <a:cubicBezTo>
                  <a:pt x="448402" y="-35441"/>
                  <a:pt x="770929" y="-14043"/>
                  <a:pt x="1264304" y="46214"/>
                </a:cubicBezTo>
                <a:lnTo>
                  <a:pt x="1197363" y="403391"/>
                </a:lnTo>
                <a:cubicBezTo>
                  <a:pt x="866417" y="367945"/>
                  <a:pt x="514690" y="321037"/>
                  <a:pt x="121086" y="391979"/>
                </a:cubicBezTo>
                <a:cubicBezTo>
                  <a:pt x="59611" y="376938"/>
                  <a:pt x="-63860" y="198451"/>
                  <a:pt x="40339" y="108509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1" name="직사각형 44"/>
          <p:cNvSpPr/>
          <p:nvPr/>
        </p:nvSpPr>
        <p:spPr>
          <a:xfrm rot="3103692">
            <a:off x="7685962" y="5523552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2" name="직사각형 44"/>
          <p:cNvSpPr/>
          <p:nvPr/>
        </p:nvSpPr>
        <p:spPr>
          <a:xfrm rot="3499538">
            <a:off x="9530889" y="5130443"/>
            <a:ext cx="1775893" cy="398724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  <a:gd name="connsiteX0" fmla="*/ 40339 w 1197363"/>
              <a:gd name="connsiteY0" fmla="*/ 98244 h 393126"/>
              <a:gd name="connsiteX1" fmla="*/ 1051789 w 1197363"/>
              <a:gd name="connsiteY1" fmla="*/ 54923 h 393126"/>
              <a:gd name="connsiteX2" fmla="*/ 1197363 w 1197363"/>
              <a:gd name="connsiteY2" fmla="*/ 393126 h 393126"/>
              <a:gd name="connsiteX3" fmla="*/ 121086 w 1197363"/>
              <a:gd name="connsiteY3" fmla="*/ 381714 h 393126"/>
              <a:gd name="connsiteX4" fmla="*/ 40339 w 1197363"/>
              <a:gd name="connsiteY4" fmla="*/ 98244 h 393126"/>
              <a:gd name="connsiteX0" fmla="*/ 40339 w 1051789"/>
              <a:gd name="connsiteY0" fmla="*/ 98242 h 381712"/>
              <a:gd name="connsiteX1" fmla="*/ 1051789 w 1051789"/>
              <a:gd name="connsiteY1" fmla="*/ 54921 h 381712"/>
              <a:gd name="connsiteX2" fmla="*/ 933125 w 1051789"/>
              <a:gd name="connsiteY2" fmla="*/ 342535 h 381712"/>
              <a:gd name="connsiteX3" fmla="*/ 121086 w 1051789"/>
              <a:gd name="connsiteY3" fmla="*/ 381712 h 381712"/>
              <a:gd name="connsiteX4" fmla="*/ 40339 w 1051789"/>
              <a:gd name="connsiteY4" fmla="*/ 98242 h 381712"/>
              <a:gd name="connsiteX0" fmla="*/ 43354 w 1054804"/>
              <a:gd name="connsiteY0" fmla="*/ 98242 h 429637"/>
              <a:gd name="connsiteX1" fmla="*/ 1054804 w 1054804"/>
              <a:gd name="connsiteY1" fmla="*/ 54921 h 429637"/>
              <a:gd name="connsiteX2" fmla="*/ 936140 w 1054804"/>
              <a:gd name="connsiteY2" fmla="*/ 342535 h 429637"/>
              <a:gd name="connsiteX3" fmla="*/ 109168 w 1054804"/>
              <a:gd name="connsiteY3" fmla="*/ 429637 h 429637"/>
              <a:gd name="connsiteX4" fmla="*/ 43354 w 1054804"/>
              <a:gd name="connsiteY4" fmla="*/ 98242 h 429637"/>
              <a:gd name="connsiteX0" fmla="*/ 50246 w 1033734"/>
              <a:gd name="connsiteY0" fmla="*/ 92799 h 435416"/>
              <a:gd name="connsiteX1" fmla="*/ 1033734 w 1033734"/>
              <a:gd name="connsiteY1" fmla="*/ 60700 h 435416"/>
              <a:gd name="connsiteX2" fmla="*/ 915070 w 1033734"/>
              <a:gd name="connsiteY2" fmla="*/ 348314 h 435416"/>
              <a:gd name="connsiteX3" fmla="*/ 88098 w 1033734"/>
              <a:gd name="connsiteY3" fmla="*/ 435416 h 435416"/>
              <a:gd name="connsiteX4" fmla="*/ 50246 w 1033734"/>
              <a:gd name="connsiteY4" fmla="*/ 92799 h 435416"/>
              <a:gd name="connsiteX0" fmla="*/ 52274 w 1035762"/>
              <a:gd name="connsiteY0" fmla="*/ 92799 h 414205"/>
              <a:gd name="connsiteX1" fmla="*/ 1035762 w 1035762"/>
              <a:gd name="connsiteY1" fmla="*/ 60700 h 414205"/>
              <a:gd name="connsiteX2" fmla="*/ 917098 w 1035762"/>
              <a:gd name="connsiteY2" fmla="*/ 348314 h 414205"/>
              <a:gd name="connsiteX3" fmla="*/ 83143 w 1035762"/>
              <a:gd name="connsiteY3" fmla="*/ 414206 h 414205"/>
              <a:gd name="connsiteX4" fmla="*/ 52274 w 1035762"/>
              <a:gd name="connsiteY4" fmla="*/ 92799 h 414205"/>
              <a:gd name="connsiteX0" fmla="*/ 52274 w 1060582"/>
              <a:gd name="connsiteY0" fmla="*/ 78964 h 400371"/>
              <a:gd name="connsiteX1" fmla="*/ 1060582 w 1060582"/>
              <a:gd name="connsiteY1" fmla="*/ 80631 h 400371"/>
              <a:gd name="connsiteX2" fmla="*/ 917098 w 1060582"/>
              <a:gd name="connsiteY2" fmla="*/ 334479 h 400371"/>
              <a:gd name="connsiteX3" fmla="*/ 83143 w 1060582"/>
              <a:gd name="connsiteY3" fmla="*/ 400371 h 400371"/>
              <a:gd name="connsiteX4" fmla="*/ 52274 w 1060582"/>
              <a:gd name="connsiteY4" fmla="*/ 78964 h 400371"/>
              <a:gd name="connsiteX0" fmla="*/ 52274 w 1060582"/>
              <a:gd name="connsiteY0" fmla="*/ 87555 h 408962"/>
              <a:gd name="connsiteX1" fmla="*/ 1060582 w 1060582"/>
              <a:gd name="connsiteY1" fmla="*/ 89222 h 408962"/>
              <a:gd name="connsiteX2" fmla="*/ 917098 w 1060582"/>
              <a:gd name="connsiteY2" fmla="*/ 343070 h 408962"/>
              <a:gd name="connsiteX3" fmla="*/ 83143 w 1060582"/>
              <a:gd name="connsiteY3" fmla="*/ 408962 h 408962"/>
              <a:gd name="connsiteX4" fmla="*/ 52274 w 1060582"/>
              <a:gd name="connsiteY4" fmla="*/ 87555 h 408962"/>
              <a:gd name="connsiteX0" fmla="*/ 52274 w 1063091"/>
              <a:gd name="connsiteY0" fmla="*/ 94833 h 416240"/>
              <a:gd name="connsiteX1" fmla="*/ 1063091 w 1063091"/>
              <a:gd name="connsiteY1" fmla="*/ 79723 h 416240"/>
              <a:gd name="connsiteX2" fmla="*/ 917098 w 1063091"/>
              <a:gd name="connsiteY2" fmla="*/ 350348 h 416240"/>
              <a:gd name="connsiteX3" fmla="*/ 83143 w 1063091"/>
              <a:gd name="connsiteY3" fmla="*/ 416240 h 416240"/>
              <a:gd name="connsiteX4" fmla="*/ 52274 w 1063091"/>
              <a:gd name="connsiteY4" fmla="*/ 94833 h 416240"/>
              <a:gd name="connsiteX0" fmla="*/ 52274 w 1063091"/>
              <a:gd name="connsiteY0" fmla="*/ 103110 h 424517"/>
              <a:gd name="connsiteX1" fmla="*/ 1063091 w 1063091"/>
              <a:gd name="connsiteY1" fmla="*/ 88000 h 424517"/>
              <a:gd name="connsiteX2" fmla="*/ 917098 w 1063091"/>
              <a:gd name="connsiteY2" fmla="*/ 358625 h 424517"/>
              <a:gd name="connsiteX3" fmla="*/ 83143 w 1063091"/>
              <a:gd name="connsiteY3" fmla="*/ 424517 h 424517"/>
              <a:gd name="connsiteX4" fmla="*/ 52274 w 1063091"/>
              <a:gd name="connsiteY4" fmla="*/ 103110 h 424517"/>
              <a:gd name="connsiteX0" fmla="*/ 52274 w 1060794"/>
              <a:gd name="connsiteY0" fmla="*/ 99536 h 420943"/>
              <a:gd name="connsiteX1" fmla="*/ 1060794 w 1060794"/>
              <a:gd name="connsiteY1" fmla="*/ 91798 h 420943"/>
              <a:gd name="connsiteX2" fmla="*/ 917098 w 1060794"/>
              <a:gd name="connsiteY2" fmla="*/ 355051 h 420943"/>
              <a:gd name="connsiteX3" fmla="*/ 83143 w 1060794"/>
              <a:gd name="connsiteY3" fmla="*/ 420943 h 420943"/>
              <a:gd name="connsiteX4" fmla="*/ 52274 w 1060794"/>
              <a:gd name="connsiteY4" fmla="*/ 99536 h 420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0794" h="420943">
                <a:moveTo>
                  <a:pt x="52274" y="99536"/>
                </a:moveTo>
                <a:cubicBezTo>
                  <a:pt x="460337" y="-44414"/>
                  <a:pt x="678331" y="-19058"/>
                  <a:pt x="1060794" y="91798"/>
                </a:cubicBezTo>
                <a:lnTo>
                  <a:pt x="917098" y="355051"/>
                </a:lnTo>
                <a:cubicBezTo>
                  <a:pt x="586152" y="319605"/>
                  <a:pt x="476747" y="350001"/>
                  <a:pt x="83143" y="420943"/>
                </a:cubicBezTo>
                <a:cubicBezTo>
                  <a:pt x="21668" y="405902"/>
                  <a:pt x="-51925" y="189478"/>
                  <a:pt x="52274" y="99536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3" name="Freeform 20"/>
          <p:cNvSpPr>
            <a:spLocks/>
          </p:cNvSpPr>
          <p:nvPr/>
        </p:nvSpPr>
        <p:spPr bwMode="auto">
          <a:xfrm rot="20644376">
            <a:off x="8220074" y="6114899"/>
            <a:ext cx="1021566" cy="2224531"/>
          </a:xfrm>
          <a:custGeom>
            <a:avLst/>
            <a:gdLst>
              <a:gd name="T0" fmla="*/ 852 w 1286"/>
              <a:gd name="T1" fmla="*/ 2796 h 2796"/>
              <a:gd name="T2" fmla="*/ 785 w 1286"/>
              <a:gd name="T3" fmla="*/ 2702 h 2796"/>
              <a:gd name="T4" fmla="*/ 446 w 1286"/>
              <a:gd name="T5" fmla="*/ 2211 h 2796"/>
              <a:gd name="T6" fmla="*/ 280 w 1286"/>
              <a:gd name="T7" fmla="*/ 1955 h 2796"/>
              <a:gd name="T8" fmla="*/ 194 w 1286"/>
              <a:gd name="T9" fmla="*/ 1805 h 2796"/>
              <a:gd name="T10" fmla="*/ 162 w 1286"/>
              <a:gd name="T11" fmla="*/ 1744 h 2796"/>
              <a:gd name="T12" fmla="*/ 148 w 1286"/>
              <a:gd name="T13" fmla="*/ 1713 h 2796"/>
              <a:gd name="T14" fmla="*/ 129 w 1286"/>
              <a:gd name="T15" fmla="*/ 1635 h 2796"/>
              <a:gd name="T16" fmla="*/ 112 w 1286"/>
              <a:gd name="T17" fmla="*/ 1487 h 2796"/>
              <a:gd name="T18" fmla="*/ 100 w 1286"/>
              <a:gd name="T19" fmla="*/ 1111 h 2796"/>
              <a:gd name="T20" fmla="*/ 87 w 1286"/>
              <a:gd name="T21" fmla="*/ 827 h 2796"/>
              <a:gd name="T22" fmla="*/ 76 w 1286"/>
              <a:gd name="T23" fmla="*/ 693 h 2796"/>
              <a:gd name="T24" fmla="*/ 36 w 1286"/>
              <a:gd name="T25" fmla="*/ 444 h 2796"/>
              <a:gd name="T26" fmla="*/ 10 w 1286"/>
              <a:gd name="T27" fmla="*/ 288 h 2796"/>
              <a:gd name="T28" fmla="*/ 0 w 1286"/>
              <a:gd name="T29" fmla="*/ 200 h 2796"/>
              <a:gd name="T30" fmla="*/ 1 w 1286"/>
              <a:gd name="T31" fmla="*/ 130 h 2796"/>
              <a:gd name="T32" fmla="*/ 17 w 1286"/>
              <a:gd name="T33" fmla="*/ 78 h 2796"/>
              <a:gd name="T34" fmla="*/ 31 w 1286"/>
              <a:gd name="T35" fmla="*/ 61 h 2796"/>
              <a:gd name="T36" fmla="*/ 54 w 1286"/>
              <a:gd name="T37" fmla="*/ 42 h 2796"/>
              <a:gd name="T38" fmla="*/ 100 w 1286"/>
              <a:gd name="T39" fmla="*/ 16 h 2796"/>
              <a:gd name="T40" fmla="*/ 147 w 1286"/>
              <a:gd name="T41" fmla="*/ 3 h 2796"/>
              <a:gd name="T42" fmla="*/ 194 w 1286"/>
              <a:gd name="T43" fmla="*/ 0 h 2796"/>
              <a:gd name="T44" fmla="*/ 240 w 1286"/>
              <a:gd name="T45" fmla="*/ 7 h 2796"/>
              <a:gd name="T46" fmla="*/ 285 w 1286"/>
              <a:gd name="T47" fmla="*/ 25 h 2796"/>
              <a:gd name="T48" fmla="*/ 351 w 1286"/>
              <a:gd name="T49" fmla="*/ 61 h 2796"/>
              <a:gd name="T50" fmla="*/ 430 w 1286"/>
              <a:gd name="T51" fmla="*/ 124 h 2796"/>
              <a:gd name="T52" fmla="*/ 498 w 1286"/>
              <a:gd name="T53" fmla="*/ 196 h 2796"/>
              <a:gd name="T54" fmla="*/ 573 w 1286"/>
              <a:gd name="T55" fmla="*/ 291 h 2796"/>
              <a:gd name="T56" fmla="*/ 590 w 1286"/>
              <a:gd name="T57" fmla="*/ 323 h 2796"/>
              <a:gd name="T58" fmla="*/ 632 w 1286"/>
              <a:gd name="T59" fmla="*/ 408 h 2796"/>
              <a:gd name="T60" fmla="*/ 700 w 1286"/>
              <a:gd name="T61" fmla="*/ 588 h 2796"/>
              <a:gd name="T62" fmla="*/ 753 w 1286"/>
              <a:gd name="T63" fmla="*/ 772 h 2796"/>
              <a:gd name="T64" fmla="*/ 793 w 1286"/>
              <a:gd name="T65" fmla="*/ 954 h 2796"/>
              <a:gd name="T66" fmla="*/ 835 w 1286"/>
              <a:gd name="T67" fmla="*/ 1196 h 2796"/>
              <a:gd name="T68" fmla="*/ 858 w 1286"/>
              <a:gd name="T69" fmla="*/ 1400 h 2796"/>
              <a:gd name="T70" fmla="*/ 859 w 1286"/>
              <a:gd name="T71" fmla="*/ 1422 h 2796"/>
              <a:gd name="T72" fmla="*/ 1286 w 1286"/>
              <a:gd name="T73" fmla="*/ 1953 h 2796"/>
              <a:gd name="T74" fmla="*/ 852 w 1286"/>
              <a:gd name="T75" fmla="*/ 2796 h 2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86" h="2796">
                <a:moveTo>
                  <a:pt x="852" y="2796"/>
                </a:moveTo>
                <a:lnTo>
                  <a:pt x="785" y="2702"/>
                </a:lnTo>
                <a:lnTo>
                  <a:pt x="446" y="2211"/>
                </a:lnTo>
                <a:lnTo>
                  <a:pt x="280" y="1955"/>
                </a:lnTo>
                <a:lnTo>
                  <a:pt x="194" y="1805"/>
                </a:lnTo>
                <a:lnTo>
                  <a:pt x="162" y="1744"/>
                </a:lnTo>
                <a:lnTo>
                  <a:pt x="148" y="1713"/>
                </a:lnTo>
                <a:lnTo>
                  <a:pt x="129" y="1635"/>
                </a:lnTo>
                <a:lnTo>
                  <a:pt x="112" y="1487"/>
                </a:lnTo>
                <a:lnTo>
                  <a:pt x="100" y="1111"/>
                </a:lnTo>
                <a:lnTo>
                  <a:pt x="87" y="827"/>
                </a:lnTo>
                <a:lnTo>
                  <a:pt x="76" y="693"/>
                </a:lnTo>
                <a:lnTo>
                  <a:pt x="36" y="444"/>
                </a:lnTo>
                <a:lnTo>
                  <a:pt x="10" y="288"/>
                </a:lnTo>
                <a:lnTo>
                  <a:pt x="0" y="200"/>
                </a:lnTo>
                <a:lnTo>
                  <a:pt x="1" y="130"/>
                </a:lnTo>
                <a:lnTo>
                  <a:pt x="17" y="78"/>
                </a:lnTo>
                <a:lnTo>
                  <a:pt x="31" y="61"/>
                </a:lnTo>
                <a:lnTo>
                  <a:pt x="54" y="42"/>
                </a:lnTo>
                <a:lnTo>
                  <a:pt x="100" y="16"/>
                </a:lnTo>
                <a:lnTo>
                  <a:pt x="147" y="3"/>
                </a:lnTo>
                <a:lnTo>
                  <a:pt x="194" y="0"/>
                </a:lnTo>
                <a:lnTo>
                  <a:pt x="240" y="7"/>
                </a:lnTo>
                <a:lnTo>
                  <a:pt x="285" y="25"/>
                </a:lnTo>
                <a:lnTo>
                  <a:pt x="351" y="61"/>
                </a:lnTo>
                <a:lnTo>
                  <a:pt x="430" y="124"/>
                </a:lnTo>
                <a:lnTo>
                  <a:pt x="498" y="196"/>
                </a:lnTo>
                <a:lnTo>
                  <a:pt x="573" y="291"/>
                </a:lnTo>
                <a:lnTo>
                  <a:pt x="590" y="323"/>
                </a:lnTo>
                <a:lnTo>
                  <a:pt x="632" y="408"/>
                </a:lnTo>
                <a:lnTo>
                  <a:pt x="700" y="588"/>
                </a:lnTo>
                <a:lnTo>
                  <a:pt x="753" y="772"/>
                </a:lnTo>
                <a:lnTo>
                  <a:pt x="793" y="954"/>
                </a:lnTo>
                <a:lnTo>
                  <a:pt x="835" y="1196"/>
                </a:lnTo>
                <a:lnTo>
                  <a:pt x="858" y="1400"/>
                </a:lnTo>
                <a:lnTo>
                  <a:pt x="859" y="1422"/>
                </a:lnTo>
                <a:lnTo>
                  <a:pt x="1286" y="1953"/>
                </a:lnTo>
                <a:lnTo>
                  <a:pt x="852" y="2796"/>
                </a:lnTo>
                <a:close/>
              </a:path>
            </a:pathLst>
          </a:custGeom>
          <a:solidFill>
            <a:srgbClr val="F3C9A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4" name="자유형 33"/>
          <p:cNvSpPr/>
          <p:nvPr/>
        </p:nvSpPr>
        <p:spPr>
          <a:xfrm rot="21430038">
            <a:off x="8752160" y="5814297"/>
            <a:ext cx="2707533" cy="3190992"/>
          </a:xfrm>
          <a:custGeom>
            <a:avLst/>
            <a:gdLst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193963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45544 w 1617291"/>
              <a:gd name="connsiteY27" fmla="*/ 430295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617291" h="1906075">
                <a:moveTo>
                  <a:pt x="241588" y="1424864"/>
                </a:moveTo>
                <a:cubicBezTo>
                  <a:pt x="286567" y="1485189"/>
                  <a:pt x="332605" y="1538635"/>
                  <a:pt x="384463" y="1574089"/>
                </a:cubicBezTo>
                <a:cubicBezTo>
                  <a:pt x="436321" y="1609543"/>
                  <a:pt x="520988" y="1624360"/>
                  <a:pt x="552738" y="1637589"/>
                </a:cubicBezTo>
                <a:cubicBezTo>
                  <a:pt x="584488" y="1650818"/>
                  <a:pt x="556442" y="1625418"/>
                  <a:pt x="574963" y="1653464"/>
                </a:cubicBezTo>
                <a:cubicBezTo>
                  <a:pt x="593484" y="1681510"/>
                  <a:pt x="643226" y="1765648"/>
                  <a:pt x="663863" y="1805864"/>
                </a:cubicBezTo>
                <a:cubicBezTo>
                  <a:pt x="684500" y="1846080"/>
                  <a:pt x="659101" y="1879947"/>
                  <a:pt x="698788" y="1894764"/>
                </a:cubicBezTo>
                <a:cubicBezTo>
                  <a:pt x="738475" y="1909581"/>
                  <a:pt x="827905" y="1910110"/>
                  <a:pt x="901988" y="1894764"/>
                </a:cubicBezTo>
                <a:cubicBezTo>
                  <a:pt x="976071" y="1879418"/>
                  <a:pt x="1059680" y="1837085"/>
                  <a:pt x="1143288" y="1802689"/>
                </a:cubicBezTo>
                <a:cubicBezTo>
                  <a:pt x="1226896" y="1768293"/>
                  <a:pt x="1327967" y="1728606"/>
                  <a:pt x="1403638" y="1688389"/>
                </a:cubicBezTo>
                <a:cubicBezTo>
                  <a:pt x="1479309" y="1648172"/>
                  <a:pt x="1562917" y="1601606"/>
                  <a:pt x="1597313" y="1561389"/>
                </a:cubicBezTo>
                <a:cubicBezTo>
                  <a:pt x="1631709" y="1521172"/>
                  <a:pt x="1611601" y="1478839"/>
                  <a:pt x="1610013" y="1447089"/>
                </a:cubicBezTo>
                <a:cubicBezTo>
                  <a:pt x="1608425" y="1415339"/>
                  <a:pt x="1596255" y="1435977"/>
                  <a:pt x="1587788" y="1370889"/>
                </a:cubicBezTo>
                <a:cubicBezTo>
                  <a:pt x="1579321" y="1305801"/>
                  <a:pt x="1580909" y="1197322"/>
                  <a:pt x="1559213" y="1056564"/>
                </a:cubicBezTo>
                <a:cubicBezTo>
                  <a:pt x="1537517" y="915806"/>
                  <a:pt x="1488834" y="678210"/>
                  <a:pt x="1457613" y="526339"/>
                </a:cubicBezTo>
                <a:cubicBezTo>
                  <a:pt x="1426392" y="374468"/>
                  <a:pt x="1400463" y="231064"/>
                  <a:pt x="1371888" y="145339"/>
                </a:cubicBezTo>
                <a:cubicBezTo>
                  <a:pt x="1343313" y="59614"/>
                  <a:pt x="1316855" y="35272"/>
                  <a:pt x="1286163" y="11989"/>
                </a:cubicBezTo>
                <a:cubicBezTo>
                  <a:pt x="1255471" y="-11294"/>
                  <a:pt x="1214196" y="6697"/>
                  <a:pt x="1187738" y="5639"/>
                </a:cubicBezTo>
                <a:cubicBezTo>
                  <a:pt x="1161280" y="4581"/>
                  <a:pt x="1127413" y="5639"/>
                  <a:pt x="1127413" y="5639"/>
                </a:cubicBezTo>
                <a:cubicBezTo>
                  <a:pt x="1085080" y="5639"/>
                  <a:pt x="994592" y="-6003"/>
                  <a:pt x="933738" y="5639"/>
                </a:cubicBezTo>
                <a:cubicBezTo>
                  <a:pt x="872884" y="17281"/>
                  <a:pt x="824730" y="54851"/>
                  <a:pt x="762288" y="75489"/>
                </a:cubicBezTo>
                <a:cubicBezTo>
                  <a:pt x="699846" y="96127"/>
                  <a:pt x="609888" y="113589"/>
                  <a:pt x="559088" y="129464"/>
                </a:cubicBezTo>
                <a:cubicBezTo>
                  <a:pt x="508288" y="145339"/>
                  <a:pt x="477596" y="161743"/>
                  <a:pt x="457488" y="170739"/>
                </a:cubicBezTo>
                <a:cubicBezTo>
                  <a:pt x="437380" y="179735"/>
                  <a:pt x="447963" y="180793"/>
                  <a:pt x="438438" y="183439"/>
                </a:cubicBezTo>
                <a:cubicBezTo>
                  <a:pt x="428913" y="186085"/>
                  <a:pt x="419917" y="177618"/>
                  <a:pt x="400338" y="186614"/>
                </a:cubicBezTo>
                <a:cubicBezTo>
                  <a:pt x="380759" y="195610"/>
                  <a:pt x="351655" y="211485"/>
                  <a:pt x="320963" y="237414"/>
                </a:cubicBezTo>
                <a:cubicBezTo>
                  <a:pt x="290271" y="263343"/>
                  <a:pt x="241985" y="318641"/>
                  <a:pt x="216188" y="342189"/>
                </a:cubicBezTo>
                <a:cubicBezTo>
                  <a:pt x="190391" y="365737"/>
                  <a:pt x="177956" y="364017"/>
                  <a:pt x="166182" y="378701"/>
                </a:cubicBezTo>
                <a:cubicBezTo>
                  <a:pt x="154408" y="393385"/>
                  <a:pt x="135754" y="378172"/>
                  <a:pt x="145544" y="430295"/>
                </a:cubicBezTo>
                <a:cubicBezTo>
                  <a:pt x="155334" y="482418"/>
                  <a:pt x="209971" y="630453"/>
                  <a:pt x="224920" y="691439"/>
                </a:cubicBezTo>
                <a:cubicBezTo>
                  <a:pt x="239869" y="752426"/>
                  <a:pt x="236164" y="770814"/>
                  <a:pt x="235238" y="796214"/>
                </a:cubicBezTo>
                <a:cubicBezTo>
                  <a:pt x="234312" y="821614"/>
                  <a:pt x="240530" y="841722"/>
                  <a:pt x="219363" y="843839"/>
                </a:cubicBezTo>
                <a:cubicBezTo>
                  <a:pt x="198196" y="845956"/>
                  <a:pt x="135226" y="814735"/>
                  <a:pt x="108238" y="808914"/>
                </a:cubicBezTo>
                <a:cubicBezTo>
                  <a:pt x="81250" y="803093"/>
                  <a:pt x="75429" y="797802"/>
                  <a:pt x="57438" y="808914"/>
                </a:cubicBezTo>
                <a:cubicBezTo>
                  <a:pt x="39447" y="820026"/>
                  <a:pt x="-3945" y="827435"/>
                  <a:pt x="288" y="875589"/>
                </a:cubicBezTo>
                <a:cubicBezTo>
                  <a:pt x="4521" y="923743"/>
                  <a:pt x="63788" y="1041747"/>
                  <a:pt x="82838" y="1097839"/>
                </a:cubicBezTo>
                <a:cubicBezTo>
                  <a:pt x="101888" y="1153931"/>
                  <a:pt x="93421" y="1159222"/>
                  <a:pt x="114588" y="1212139"/>
                </a:cubicBezTo>
                <a:cubicBezTo>
                  <a:pt x="135755" y="1265056"/>
                  <a:pt x="196609" y="1364539"/>
                  <a:pt x="241588" y="1424864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7" name="자유형 36"/>
          <p:cNvSpPr/>
          <p:nvPr/>
        </p:nvSpPr>
        <p:spPr>
          <a:xfrm>
            <a:off x="7560567" y="4809036"/>
            <a:ext cx="1457487" cy="1256322"/>
          </a:xfrm>
          <a:custGeom>
            <a:avLst/>
            <a:gdLst>
              <a:gd name="connsiteX0" fmla="*/ 1392933 w 1457487"/>
              <a:gd name="connsiteY0" fmla="*/ 765238 h 1256322"/>
              <a:gd name="connsiteX1" fmla="*/ 1011933 w 1457487"/>
              <a:gd name="connsiteY1" fmla="*/ 422338 h 1256322"/>
              <a:gd name="connsiteX2" fmla="*/ 754758 w 1457487"/>
              <a:gd name="connsiteY2" fmla="*/ 298513 h 1256322"/>
              <a:gd name="connsiteX3" fmla="*/ 602358 w 1457487"/>
              <a:gd name="connsiteY3" fmla="*/ 374713 h 1256322"/>
              <a:gd name="connsiteX4" fmla="*/ 602358 w 1457487"/>
              <a:gd name="connsiteY4" fmla="*/ 641413 h 1256322"/>
              <a:gd name="connsiteX5" fmla="*/ 850008 w 1457487"/>
              <a:gd name="connsiteY5" fmla="*/ 936688 h 1256322"/>
              <a:gd name="connsiteX6" fmla="*/ 907158 w 1457487"/>
              <a:gd name="connsiteY6" fmla="*/ 1241488 h 1256322"/>
              <a:gd name="connsiteX7" fmla="*/ 611883 w 1457487"/>
              <a:gd name="connsiteY7" fmla="*/ 1155763 h 1256322"/>
              <a:gd name="connsiteX8" fmla="*/ 59433 w 1457487"/>
              <a:gd name="connsiteY8" fmla="*/ 698563 h 1256322"/>
              <a:gd name="connsiteX9" fmla="*/ 68958 w 1457487"/>
              <a:gd name="connsiteY9" fmla="*/ 155638 h 1256322"/>
              <a:gd name="connsiteX10" fmla="*/ 535683 w 1457487"/>
              <a:gd name="connsiteY10" fmla="*/ 3238 h 1256322"/>
              <a:gd name="connsiteX11" fmla="*/ 754758 w 1457487"/>
              <a:gd name="connsiteY11" fmla="*/ 69913 h 1256322"/>
              <a:gd name="connsiteX12" fmla="*/ 983358 w 1457487"/>
              <a:gd name="connsiteY12" fmla="*/ 279463 h 1256322"/>
              <a:gd name="connsiteX13" fmla="*/ 1411983 w 1457487"/>
              <a:gd name="connsiteY13" fmla="*/ 717613 h 1256322"/>
              <a:gd name="connsiteX14" fmla="*/ 1392933 w 1457487"/>
              <a:gd name="connsiteY14" fmla="*/ 765238 h 1256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57487" h="1256322">
                <a:moveTo>
                  <a:pt x="1392933" y="765238"/>
                </a:moveTo>
                <a:cubicBezTo>
                  <a:pt x="1326258" y="716025"/>
                  <a:pt x="1118295" y="500125"/>
                  <a:pt x="1011933" y="422338"/>
                </a:cubicBezTo>
                <a:cubicBezTo>
                  <a:pt x="905570" y="344550"/>
                  <a:pt x="823020" y="306450"/>
                  <a:pt x="754758" y="298513"/>
                </a:cubicBezTo>
                <a:cubicBezTo>
                  <a:pt x="686495" y="290575"/>
                  <a:pt x="627758" y="317563"/>
                  <a:pt x="602358" y="374713"/>
                </a:cubicBezTo>
                <a:cubicBezTo>
                  <a:pt x="576958" y="431863"/>
                  <a:pt x="561083" y="547751"/>
                  <a:pt x="602358" y="641413"/>
                </a:cubicBezTo>
                <a:cubicBezTo>
                  <a:pt x="643633" y="735075"/>
                  <a:pt x="799208" y="836675"/>
                  <a:pt x="850008" y="936688"/>
                </a:cubicBezTo>
                <a:cubicBezTo>
                  <a:pt x="900808" y="1036701"/>
                  <a:pt x="946845" y="1204976"/>
                  <a:pt x="907158" y="1241488"/>
                </a:cubicBezTo>
                <a:cubicBezTo>
                  <a:pt x="867471" y="1278000"/>
                  <a:pt x="753170" y="1246251"/>
                  <a:pt x="611883" y="1155763"/>
                </a:cubicBezTo>
                <a:cubicBezTo>
                  <a:pt x="470595" y="1065276"/>
                  <a:pt x="149920" y="865250"/>
                  <a:pt x="59433" y="698563"/>
                </a:cubicBezTo>
                <a:cubicBezTo>
                  <a:pt x="-31054" y="531876"/>
                  <a:pt x="-10417" y="271525"/>
                  <a:pt x="68958" y="155638"/>
                </a:cubicBezTo>
                <a:cubicBezTo>
                  <a:pt x="148333" y="39751"/>
                  <a:pt x="421383" y="17526"/>
                  <a:pt x="535683" y="3238"/>
                </a:cubicBezTo>
                <a:cubicBezTo>
                  <a:pt x="649983" y="-11050"/>
                  <a:pt x="680146" y="23876"/>
                  <a:pt x="754758" y="69913"/>
                </a:cubicBezTo>
                <a:cubicBezTo>
                  <a:pt x="829370" y="115950"/>
                  <a:pt x="873820" y="171513"/>
                  <a:pt x="983358" y="279463"/>
                </a:cubicBezTo>
                <a:cubicBezTo>
                  <a:pt x="1092896" y="387413"/>
                  <a:pt x="1335783" y="636651"/>
                  <a:pt x="1411983" y="717613"/>
                </a:cubicBezTo>
                <a:cubicBezTo>
                  <a:pt x="1488183" y="798575"/>
                  <a:pt x="1459608" y="814451"/>
                  <a:pt x="1392933" y="765238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9" name="자유형 38"/>
          <p:cNvSpPr/>
          <p:nvPr/>
        </p:nvSpPr>
        <p:spPr>
          <a:xfrm>
            <a:off x="8266254" y="4368497"/>
            <a:ext cx="839646" cy="1150015"/>
          </a:xfrm>
          <a:custGeom>
            <a:avLst/>
            <a:gdLst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69746 w 839646"/>
              <a:gd name="connsiteY4" fmla="*/ 526327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43552 w 839646"/>
              <a:gd name="connsiteY4" fmla="*/ 593002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8759"/>
              <a:gd name="connsiteX1" fmla="*/ 636446 w 839646"/>
              <a:gd name="connsiteY1" fmla="*/ 297727 h 998759"/>
              <a:gd name="connsiteX2" fmla="*/ 477696 w 839646"/>
              <a:gd name="connsiteY2" fmla="*/ 227877 h 998759"/>
              <a:gd name="connsiteX3" fmla="*/ 376096 w 839646"/>
              <a:gd name="connsiteY3" fmla="*/ 342177 h 998759"/>
              <a:gd name="connsiteX4" fmla="*/ 343552 w 839646"/>
              <a:gd name="connsiteY4" fmla="*/ 593002 h 998759"/>
              <a:gd name="connsiteX5" fmla="*/ 564215 w 839646"/>
              <a:gd name="connsiteY5" fmla="*/ 838271 h 998759"/>
              <a:gd name="connsiteX6" fmla="*/ 591996 w 839646"/>
              <a:gd name="connsiteY6" fmla="*/ 996227 h 998759"/>
              <a:gd name="connsiteX7" fmla="*/ 477696 w 839646"/>
              <a:gd name="connsiteY7" fmla="*/ 907327 h 998759"/>
              <a:gd name="connsiteX8" fmla="*/ 109396 w 839646"/>
              <a:gd name="connsiteY8" fmla="*/ 558077 h 998759"/>
              <a:gd name="connsiteX9" fmla="*/ 20496 w 839646"/>
              <a:gd name="connsiteY9" fmla="*/ 81827 h 998759"/>
              <a:gd name="connsiteX10" fmla="*/ 445946 w 839646"/>
              <a:gd name="connsiteY10" fmla="*/ 5627 h 998759"/>
              <a:gd name="connsiteX11" fmla="*/ 553896 w 839646"/>
              <a:gd name="connsiteY11" fmla="*/ 145327 h 998759"/>
              <a:gd name="connsiteX12" fmla="*/ 636446 w 839646"/>
              <a:gd name="connsiteY12" fmla="*/ 246927 h 998759"/>
              <a:gd name="connsiteX13" fmla="*/ 839646 w 839646"/>
              <a:gd name="connsiteY13" fmla="*/ 437427 h 998759"/>
              <a:gd name="connsiteX0" fmla="*/ 839646 w 839646"/>
              <a:gd name="connsiteY0" fmla="*/ 437427 h 1075779"/>
              <a:gd name="connsiteX1" fmla="*/ 636446 w 839646"/>
              <a:gd name="connsiteY1" fmla="*/ 297727 h 1075779"/>
              <a:gd name="connsiteX2" fmla="*/ 477696 w 839646"/>
              <a:gd name="connsiteY2" fmla="*/ 227877 h 1075779"/>
              <a:gd name="connsiteX3" fmla="*/ 376096 w 839646"/>
              <a:gd name="connsiteY3" fmla="*/ 342177 h 1075779"/>
              <a:gd name="connsiteX4" fmla="*/ 343552 w 839646"/>
              <a:gd name="connsiteY4" fmla="*/ 593002 h 1075779"/>
              <a:gd name="connsiteX5" fmla="*/ 564215 w 839646"/>
              <a:gd name="connsiteY5" fmla="*/ 838271 h 1075779"/>
              <a:gd name="connsiteX6" fmla="*/ 692008 w 839646"/>
              <a:gd name="connsiteY6" fmla="*/ 1074808 h 1075779"/>
              <a:gd name="connsiteX7" fmla="*/ 477696 w 839646"/>
              <a:gd name="connsiteY7" fmla="*/ 907327 h 1075779"/>
              <a:gd name="connsiteX8" fmla="*/ 109396 w 839646"/>
              <a:gd name="connsiteY8" fmla="*/ 558077 h 1075779"/>
              <a:gd name="connsiteX9" fmla="*/ 20496 w 839646"/>
              <a:gd name="connsiteY9" fmla="*/ 81827 h 1075779"/>
              <a:gd name="connsiteX10" fmla="*/ 445946 w 839646"/>
              <a:gd name="connsiteY10" fmla="*/ 5627 h 1075779"/>
              <a:gd name="connsiteX11" fmla="*/ 553896 w 839646"/>
              <a:gd name="connsiteY11" fmla="*/ 145327 h 1075779"/>
              <a:gd name="connsiteX12" fmla="*/ 636446 w 839646"/>
              <a:gd name="connsiteY12" fmla="*/ 246927 h 1075779"/>
              <a:gd name="connsiteX13" fmla="*/ 839646 w 839646"/>
              <a:gd name="connsiteY13" fmla="*/ 437427 h 1075779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76096 w 839646"/>
              <a:gd name="connsiteY3" fmla="*/ 342177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57071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2622"/>
              <a:gd name="connsiteX1" fmla="*/ 636446 w 839646"/>
              <a:gd name="connsiteY1" fmla="*/ 297727 h 1132622"/>
              <a:gd name="connsiteX2" fmla="*/ 496746 w 839646"/>
              <a:gd name="connsiteY2" fmla="*/ 261214 h 1132622"/>
              <a:gd name="connsiteX3" fmla="*/ 347521 w 839646"/>
              <a:gd name="connsiteY3" fmla="*/ 354083 h 1132622"/>
              <a:gd name="connsiteX4" fmla="*/ 343552 w 839646"/>
              <a:gd name="connsiteY4" fmla="*/ 593002 h 1132622"/>
              <a:gd name="connsiteX5" fmla="*/ 557071 w 839646"/>
              <a:gd name="connsiteY5" fmla="*/ 838271 h 1132622"/>
              <a:gd name="connsiteX6" fmla="*/ 725345 w 839646"/>
              <a:gd name="connsiteY6" fmla="*/ 1131958 h 1132622"/>
              <a:gd name="connsiteX7" fmla="*/ 477696 w 839646"/>
              <a:gd name="connsiteY7" fmla="*/ 907327 h 1132622"/>
              <a:gd name="connsiteX8" fmla="*/ 109396 w 839646"/>
              <a:gd name="connsiteY8" fmla="*/ 558077 h 1132622"/>
              <a:gd name="connsiteX9" fmla="*/ 20496 w 839646"/>
              <a:gd name="connsiteY9" fmla="*/ 81827 h 1132622"/>
              <a:gd name="connsiteX10" fmla="*/ 445946 w 839646"/>
              <a:gd name="connsiteY10" fmla="*/ 5627 h 1132622"/>
              <a:gd name="connsiteX11" fmla="*/ 553896 w 839646"/>
              <a:gd name="connsiteY11" fmla="*/ 145327 h 1132622"/>
              <a:gd name="connsiteX12" fmla="*/ 636446 w 839646"/>
              <a:gd name="connsiteY12" fmla="*/ 246927 h 1132622"/>
              <a:gd name="connsiteX13" fmla="*/ 839646 w 839646"/>
              <a:gd name="connsiteY13" fmla="*/ 437427 h 1132622"/>
              <a:gd name="connsiteX0" fmla="*/ 839646 w 839646"/>
              <a:gd name="connsiteY0" fmla="*/ 437427 h 1150015"/>
              <a:gd name="connsiteX1" fmla="*/ 636446 w 839646"/>
              <a:gd name="connsiteY1" fmla="*/ 297727 h 1150015"/>
              <a:gd name="connsiteX2" fmla="*/ 496746 w 839646"/>
              <a:gd name="connsiteY2" fmla="*/ 261214 h 1150015"/>
              <a:gd name="connsiteX3" fmla="*/ 347521 w 839646"/>
              <a:gd name="connsiteY3" fmla="*/ 354083 h 1150015"/>
              <a:gd name="connsiteX4" fmla="*/ 343552 w 839646"/>
              <a:gd name="connsiteY4" fmla="*/ 593002 h 1150015"/>
              <a:gd name="connsiteX5" fmla="*/ 557071 w 839646"/>
              <a:gd name="connsiteY5" fmla="*/ 838271 h 1150015"/>
              <a:gd name="connsiteX6" fmla="*/ 725345 w 839646"/>
              <a:gd name="connsiteY6" fmla="*/ 1131958 h 1150015"/>
              <a:gd name="connsiteX7" fmla="*/ 477696 w 839646"/>
              <a:gd name="connsiteY7" fmla="*/ 907327 h 1150015"/>
              <a:gd name="connsiteX8" fmla="*/ 109396 w 839646"/>
              <a:gd name="connsiteY8" fmla="*/ 558077 h 1150015"/>
              <a:gd name="connsiteX9" fmla="*/ 20496 w 839646"/>
              <a:gd name="connsiteY9" fmla="*/ 81827 h 1150015"/>
              <a:gd name="connsiteX10" fmla="*/ 445946 w 839646"/>
              <a:gd name="connsiteY10" fmla="*/ 5627 h 1150015"/>
              <a:gd name="connsiteX11" fmla="*/ 553896 w 839646"/>
              <a:gd name="connsiteY11" fmla="*/ 145327 h 1150015"/>
              <a:gd name="connsiteX12" fmla="*/ 636446 w 839646"/>
              <a:gd name="connsiteY12" fmla="*/ 246927 h 1150015"/>
              <a:gd name="connsiteX13" fmla="*/ 839646 w 839646"/>
              <a:gd name="connsiteY13" fmla="*/ 437427 h 1150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39646" h="1150015">
                <a:moveTo>
                  <a:pt x="839646" y="437427"/>
                </a:moveTo>
                <a:cubicBezTo>
                  <a:pt x="839646" y="445894"/>
                  <a:pt x="693596" y="327096"/>
                  <a:pt x="636446" y="297727"/>
                </a:cubicBezTo>
                <a:cubicBezTo>
                  <a:pt x="579296" y="268358"/>
                  <a:pt x="544900" y="251821"/>
                  <a:pt x="496746" y="261214"/>
                </a:cubicBezTo>
                <a:cubicBezTo>
                  <a:pt x="448592" y="270607"/>
                  <a:pt x="373053" y="298785"/>
                  <a:pt x="347521" y="354083"/>
                </a:cubicBezTo>
                <a:cubicBezTo>
                  <a:pt x="321989" y="409381"/>
                  <a:pt x="308627" y="512304"/>
                  <a:pt x="343552" y="593002"/>
                </a:cubicBezTo>
                <a:cubicBezTo>
                  <a:pt x="378477" y="673700"/>
                  <a:pt x="493439" y="748445"/>
                  <a:pt x="557071" y="838271"/>
                </a:cubicBezTo>
                <a:cubicBezTo>
                  <a:pt x="620703" y="928097"/>
                  <a:pt x="686187" y="1051392"/>
                  <a:pt x="725345" y="1131958"/>
                </a:cubicBezTo>
                <a:cubicBezTo>
                  <a:pt x="764503" y="1212524"/>
                  <a:pt x="580354" y="1002974"/>
                  <a:pt x="477696" y="907327"/>
                </a:cubicBezTo>
                <a:cubicBezTo>
                  <a:pt x="375038" y="811680"/>
                  <a:pt x="185596" y="695660"/>
                  <a:pt x="109396" y="558077"/>
                </a:cubicBezTo>
                <a:cubicBezTo>
                  <a:pt x="33196" y="420494"/>
                  <a:pt x="-35596" y="173902"/>
                  <a:pt x="20496" y="81827"/>
                </a:cubicBezTo>
                <a:cubicBezTo>
                  <a:pt x="76588" y="-10248"/>
                  <a:pt x="357046" y="-4956"/>
                  <a:pt x="445946" y="5627"/>
                </a:cubicBezTo>
                <a:cubicBezTo>
                  <a:pt x="534846" y="16210"/>
                  <a:pt x="522146" y="105110"/>
                  <a:pt x="553896" y="145327"/>
                </a:cubicBezTo>
                <a:cubicBezTo>
                  <a:pt x="585646" y="185544"/>
                  <a:pt x="594113" y="203535"/>
                  <a:pt x="636446" y="246927"/>
                </a:cubicBezTo>
                <a:cubicBezTo>
                  <a:pt x="678779" y="290319"/>
                  <a:pt x="839646" y="428960"/>
                  <a:pt x="839646" y="437427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0" name="자유형 39"/>
          <p:cNvSpPr/>
          <p:nvPr/>
        </p:nvSpPr>
        <p:spPr>
          <a:xfrm>
            <a:off x="7878731" y="6152744"/>
            <a:ext cx="901633" cy="704273"/>
          </a:xfrm>
          <a:custGeom>
            <a:avLst/>
            <a:gdLst>
              <a:gd name="connsiteX0" fmla="*/ 260382 w 901633"/>
              <a:gd name="connsiteY0" fmla="*/ 683593 h 704273"/>
              <a:gd name="connsiteX1" fmla="*/ 198469 w 901633"/>
              <a:gd name="connsiteY1" fmla="*/ 435943 h 704273"/>
              <a:gd name="connsiteX2" fmla="*/ 212757 w 901633"/>
              <a:gd name="connsiteY2" fmla="*/ 240680 h 704273"/>
              <a:gd name="connsiteX3" fmla="*/ 446119 w 901633"/>
              <a:gd name="connsiteY3" fmla="*/ 269255 h 704273"/>
              <a:gd name="connsiteX4" fmla="*/ 703294 w 901633"/>
              <a:gd name="connsiteY4" fmla="*/ 502618 h 704273"/>
              <a:gd name="connsiteX5" fmla="*/ 846169 w 901633"/>
              <a:gd name="connsiteY5" fmla="*/ 645493 h 704273"/>
              <a:gd name="connsiteX6" fmla="*/ 898557 w 901633"/>
              <a:gd name="connsiteY6" fmla="*/ 631205 h 704273"/>
              <a:gd name="connsiteX7" fmla="*/ 765207 w 901633"/>
              <a:gd name="connsiteY7" fmla="*/ 326405 h 704273"/>
              <a:gd name="connsiteX8" fmla="*/ 346107 w 901633"/>
              <a:gd name="connsiteY8" fmla="*/ 12080 h 704273"/>
              <a:gd name="connsiteX9" fmla="*/ 22257 w 901633"/>
              <a:gd name="connsiteY9" fmla="*/ 88280 h 704273"/>
              <a:gd name="connsiteX10" fmla="*/ 41307 w 901633"/>
              <a:gd name="connsiteY10" fmla="*/ 307355 h 704273"/>
              <a:gd name="connsiteX11" fmla="*/ 146082 w 901633"/>
              <a:gd name="connsiteY11" fmla="*/ 645493 h 704273"/>
              <a:gd name="connsiteX12" fmla="*/ 260382 w 901633"/>
              <a:gd name="connsiteY12" fmla="*/ 683593 h 704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1633" h="704273">
                <a:moveTo>
                  <a:pt x="260382" y="683593"/>
                </a:moveTo>
                <a:cubicBezTo>
                  <a:pt x="269113" y="648668"/>
                  <a:pt x="206407" y="509762"/>
                  <a:pt x="198469" y="435943"/>
                </a:cubicBezTo>
                <a:cubicBezTo>
                  <a:pt x="190531" y="362124"/>
                  <a:pt x="171482" y="268461"/>
                  <a:pt x="212757" y="240680"/>
                </a:cubicBezTo>
                <a:cubicBezTo>
                  <a:pt x="254032" y="212899"/>
                  <a:pt x="364363" y="225599"/>
                  <a:pt x="446119" y="269255"/>
                </a:cubicBezTo>
                <a:cubicBezTo>
                  <a:pt x="527875" y="312911"/>
                  <a:pt x="636619" y="439912"/>
                  <a:pt x="703294" y="502618"/>
                </a:cubicBezTo>
                <a:cubicBezTo>
                  <a:pt x="769969" y="565324"/>
                  <a:pt x="813625" y="624062"/>
                  <a:pt x="846169" y="645493"/>
                </a:cubicBezTo>
                <a:cubicBezTo>
                  <a:pt x="878713" y="666924"/>
                  <a:pt x="912051" y="684386"/>
                  <a:pt x="898557" y="631205"/>
                </a:cubicBezTo>
                <a:cubicBezTo>
                  <a:pt x="885063" y="578024"/>
                  <a:pt x="857282" y="429592"/>
                  <a:pt x="765207" y="326405"/>
                </a:cubicBezTo>
                <a:cubicBezTo>
                  <a:pt x="673132" y="223218"/>
                  <a:pt x="469932" y="51767"/>
                  <a:pt x="346107" y="12080"/>
                </a:cubicBezTo>
                <a:cubicBezTo>
                  <a:pt x="222282" y="-27607"/>
                  <a:pt x="73057" y="39067"/>
                  <a:pt x="22257" y="88280"/>
                </a:cubicBezTo>
                <a:cubicBezTo>
                  <a:pt x="-28543" y="137492"/>
                  <a:pt x="20669" y="214486"/>
                  <a:pt x="41307" y="307355"/>
                </a:cubicBezTo>
                <a:cubicBezTo>
                  <a:pt x="61944" y="400224"/>
                  <a:pt x="111157" y="579612"/>
                  <a:pt x="146082" y="645493"/>
                </a:cubicBezTo>
                <a:cubicBezTo>
                  <a:pt x="181007" y="711374"/>
                  <a:pt x="251651" y="718518"/>
                  <a:pt x="260382" y="683593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1" name="직사각형 44"/>
          <p:cNvSpPr/>
          <p:nvPr/>
        </p:nvSpPr>
        <p:spPr>
          <a:xfrm rot="18496308" flipH="1">
            <a:off x="2412867" y="4906685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2" name="직사각형 44"/>
          <p:cNvSpPr/>
          <p:nvPr/>
        </p:nvSpPr>
        <p:spPr>
          <a:xfrm rot="18496308" flipH="1">
            <a:off x="1823389" y="4726236"/>
            <a:ext cx="2116593" cy="585035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304" h="403391">
                <a:moveTo>
                  <a:pt x="40339" y="108509"/>
                </a:moveTo>
                <a:cubicBezTo>
                  <a:pt x="448402" y="-35441"/>
                  <a:pt x="770929" y="-14043"/>
                  <a:pt x="1264304" y="46214"/>
                </a:cubicBezTo>
                <a:lnTo>
                  <a:pt x="1197363" y="403391"/>
                </a:lnTo>
                <a:cubicBezTo>
                  <a:pt x="866417" y="367945"/>
                  <a:pt x="514690" y="321037"/>
                  <a:pt x="121086" y="391979"/>
                </a:cubicBezTo>
                <a:cubicBezTo>
                  <a:pt x="59611" y="376938"/>
                  <a:pt x="-63860" y="198451"/>
                  <a:pt x="40339" y="108509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3" name="직사각형 44"/>
          <p:cNvSpPr/>
          <p:nvPr/>
        </p:nvSpPr>
        <p:spPr>
          <a:xfrm rot="18496308" flipH="1">
            <a:off x="2844232" y="5380142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4" name="직사각형 44"/>
          <p:cNvSpPr/>
          <p:nvPr/>
        </p:nvSpPr>
        <p:spPr>
          <a:xfrm rot="18100462" flipH="1">
            <a:off x="1295682" y="4987033"/>
            <a:ext cx="1775893" cy="398724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  <a:gd name="connsiteX0" fmla="*/ 40339 w 1197363"/>
              <a:gd name="connsiteY0" fmla="*/ 98244 h 393126"/>
              <a:gd name="connsiteX1" fmla="*/ 1051789 w 1197363"/>
              <a:gd name="connsiteY1" fmla="*/ 54923 h 393126"/>
              <a:gd name="connsiteX2" fmla="*/ 1197363 w 1197363"/>
              <a:gd name="connsiteY2" fmla="*/ 393126 h 393126"/>
              <a:gd name="connsiteX3" fmla="*/ 121086 w 1197363"/>
              <a:gd name="connsiteY3" fmla="*/ 381714 h 393126"/>
              <a:gd name="connsiteX4" fmla="*/ 40339 w 1197363"/>
              <a:gd name="connsiteY4" fmla="*/ 98244 h 393126"/>
              <a:gd name="connsiteX0" fmla="*/ 40339 w 1051789"/>
              <a:gd name="connsiteY0" fmla="*/ 98242 h 381712"/>
              <a:gd name="connsiteX1" fmla="*/ 1051789 w 1051789"/>
              <a:gd name="connsiteY1" fmla="*/ 54921 h 381712"/>
              <a:gd name="connsiteX2" fmla="*/ 933125 w 1051789"/>
              <a:gd name="connsiteY2" fmla="*/ 342535 h 381712"/>
              <a:gd name="connsiteX3" fmla="*/ 121086 w 1051789"/>
              <a:gd name="connsiteY3" fmla="*/ 381712 h 381712"/>
              <a:gd name="connsiteX4" fmla="*/ 40339 w 1051789"/>
              <a:gd name="connsiteY4" fmla="*/ 98242 h 381712"/>
              <a:gd name="connsiteX0" fmla="*/ 43354 w 1054804"/>
              <a:gd name="connsiteY0" fmla="*/ 98242 h 429637"/>
              <a:gd name="connsiteX1" fmla="*/ 1054804 w 1054804"/>
              <a:gd name="connsiteY1" fmla="*/ 54921 h 429637"/>
              <a:gd name="connsiteX2" fmla="*/ 936140 w 1054804"/>
              <a:gd name="connsiteY2" fmla="*/ 342535 h 429637"/>
              <a:gd name="connsiteX3" fmla="*/ 109168 w 1054804"/>
              <a:gd name="connsiteY3" fmla="*/ 429637 h 429637"/>
              <a:gd name="connsiteX4" fmla="*/ 43354 w 1054804"/>
              <a:gd name="connsiteY4" fmla="*/ 98242 h 429637"/>
              <a:gd name="connsiteX0" fmla="*/ 50246 w 1033734"/>
              <a:gd name="connsiteY0" fmla="*/ 92799 h 435416"/>
              <a:gd name="connsiteX1" fmla="*/ 1033734 w 1033734"/>
              <a:gd name="connsiteY1" fmla="*/ 60700 h 435416"/>
              <a:gd name="connsiteX2" fmla="*/ 915070 w 1033734"/>
              <a:gd name="connsiteY2" fmla="*/ 348314 h 435416"/>
              <a:gd name="connsiteX3" fmla="*/ 88098 w 1033734"/>
              <a:gd name="connsiteY3" fmla="*/ 435416 h 435416"/>
              <a:gd name="connsiteX4" fmla="*/ 50246 w 1033734"/>
              <a:gd name="connsiteY4" fmla="*/ 92799 h 435416"/>
              <a:gd name="connsiteX0" fmla="*/ 52274 w 1035762"/>
              <a:gd name="connsiteY0" fmla="*/ 92799 h 414205"/>
              <a:gd name="connsiteX1" fmla="*/ 1035762 w 1035762"/>
              <a:gd name="connsiteY1" fmla="*/ 60700 h 414205"/>
              <a:gd name="connsiteX2" fmla="*/ 917098 w 1035762"/>
              <a:gd name="connsiteY2" fmla="*/ 348314 h 414205"/>
              <a:gd name="connsiteX3" fmla="*/ 83143 w 1035762"/>
              <a:gd name="connsiteY3" fmla="*/ 414206 h 414205"/>
              <a:gd name="connsiteX4" fmla="*/ 52274 w 1035762"/>
              <a:gd name="connsiteY4" fmla="*/ 92799 h 414205"/>
              <a:gd name="connsiteX0" fmla="*/ 52274 w 1060582"/>
              <a:gd name="connsiteY0" fmla="*/ 78964 h 400371"/>
              <a:gd name="connsiteX1" fmla="*/ 1060582 w 1060582"/>
              <a:gd name="connsiteY1" fmla="*/ 80631 h 400371"/>
              <a:gd name="connsiteX2" fmla="*/ 917098 w 1060582"/>
              <a:gd name="connsiteY2" fmla="*/ 334479 h 400371"/>
              <a:gd name="connsiteX3" fmla="*/ 83143 w 1060582"/>
              <a:gd name="connsiteY3" fmla="*/ 400371 h 400371"/>
              <a:gd name="connsiteX4" fmla="*/ 52274 w 1060582"/>
              <a:gd name="connsiteY4" fmla="*/ 78964 h 400371"/>
              <a:gd name="connsiteX0" fmla="*/ 52274 w 1060582"/>
              <a:gd name="connsiteY0" fmla="*/ 87555 h 408962"/>
              <a:gd name="connsiteX1" fmla="*/ 1060582 w 1060582"/>
              <a:gd name="connsiteY1" fmla="*/ 89222 h 408962"/>
              <a:gd name="connsiteX2" fmla="*/ 917098 w 1060582"/>
              <a:gd name="connsiteY2" fmla="*/ 343070 h 408962"/>
              <a:gd name="connsiteX3" fmla="*/ 83143 w 1060582"/>
              <a:gd name="connsiteY3" fmla="*/ 408962 h 408962"/>
              <a:gd name="connsiteX4" fmla="*/ 52274 w 1060582"/>
              <a:gd name="connsiteY4" fmla="*/ 87555 h 408962"/>
              <a:gd name="connsiteX0" fmla="*/ 52274 w 1063091"/>
              <a:gd name="connsiteY0" fmla="*/ 94833 h 416240"/>
              <a:gd name="connsiteX1" fmla="*/ 1063091 w 1063091"/>
              <a:gd name="connsiteY1" fmla="*/ 79723 h 416240"/>
              <a:gd name="connsiteX2" fmla="*/ 917098 w 1063091"/>
              <a:gd name="connsiteY2" fmla="*/ 350348 h 416240"/>
              <a:gd name="connsiteX3" fmla="*/ 83143 w 1063091"/>
              <a:gd name="connsiteY3" fmla="*/ 416240 h 416240"/>
              <a:gd name="connsiteX4" fmla="*/ 52274 w 1063091"/>
              <a:gd name="connsiteY4" fmla="*/ 94833 h 416240"/>
              <a:gd name="connsiteX0" fmla="*/ 52274 w 1063091"/>
              <a:gd name="connsiteY0" fmla="*/ 103110 h 424517"/>
              <a:gd name="connsiteX1" fmla="*/ 1063091 w 1063091"/>
              <a:gd name="connsiteY1" fmla="*/ 88000 h 424517"/>
              <a:gd name="connsiteX2" fmla="*/ 917098 w 1063091"/>
              <a:gd name="connsiteY2" fmla="*/ 358625 h 424517"/>
              <a:gd name="connsiteX3" fmla="*/ 83143 w 1063091"/>
              <a:gd name="connsiteY3" fmla="*/ 424517 h 424517"/>
              <a:gd name="connsiteX4" fmla="*/ 52274 w 1063091"/>
              <a:gd name="connsiteY4" fmla="*/ 103110 h 424517"/>
              <a:gd name="connsiteX0" fmla="*/ 52274 w 1060794"/>
              <a:gd name="connsiteY0" fmla="*/ 99536 h 420943"/>
              <a:gd name="connsiteX1" fmla="*/ 1060794 w 1060794"/>
              <a:gd name="connsiteY1" fmla="*/ 91798 h 420943"/>
              <a:gd name="connsiteX2" fmla="*/ 917098 w 1060794"/>
              <a:gd name="connsiteY2" fmla="*/ 355051 h 420943"/>
              <a:gd name="connsiteX3" fmla="*/ 83143 w 1060794"/>
              <a:gd name="connsiteY3" fmla="*/ 420943 h 420943"/>
              <a:gd name="connsiteX4" fmla="*/ 52274 w 1060794"/>
              <a:gd name="connsiteY4" fmla="*/ 99536 h 420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0794" h="420943">
                <a:moveTo>
                  <a:pt x="52274" y="99536"/>
                </a:moveTo>
                <a:cubicBezTo>
                  <a:pt x="460337" y="-44414"/>
                  <a:pt x="678331" y="-19058"/>
                  <a:pt x="1060794" y="91798"/>
                </a:cubicBezTo>
                <a:lnTo>
                  <a:pt x="917098" y="355051"/>
                </a:lnTo>
                <a:cubicBezTo>
                  <a:pt x="586152" y="319605"/>
                  <a:pt x="476747" y="350001"/>
                  <a:pt x="83143" y="420943"/>
                </a:cubicBezTo>
                <a:cubicBezTo>
                  <a:pt x="21668" y="405902"/>
                  <a:pt x="-51925" y="189478"/>
                  <a:pt x="52274" y="99536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5" name="Freeform 20"/>
          <p:cNvSpPr>
            <a:spLocks/>
          </p:cNvSpPr>
          <p:nvPr/>
        </p:nvSpPr>
        <p:spPr bwMode="auto">
          <a:xfrm rot="955624" flipH="1">
            <a:off x="3360824" y="5971489"/>
            <a:ext cx="1021566" cy="2224531"/>
          </a:xfrm>
          <a:custGeom>
            <a:avLst/>
            <a:gdLst>
              <a:gd name="T0" fmla="*/ 852 w 1286"/>
              <a:gd name="T1" fmla="*/ 2796 h 2796"/>
              <a:gd name="T2" fmla="*/ 785 w 1286"/>
              <a:gd name="T3" fmla="*/ 2702 h 2796"/>
              <a:gd name="T4" fmla="*/ 446 w 1286"/>
              <a:gd name="T5" fmla="*/ 2211 h 2796"/>
              <a:gd name="T6" fmla="*/ 280 w 1286"/>
              <a:gd name="T7" fmla="*/ 1955 h 2796"/>
              <a:gd name="T8" fmla="*/ 194 w 1286"/>
              <a:gd name="T9" fmla="*/ 1805 h 2796"/>
              <a:gd name="T10" fmla="*/ 162 w 1286"/>
              <a:gd name="T11" fmla="*/ 1744 h 2796"/>
              <a:gd name="T12" fmla="*/ 148 w 1286"/>
              <a:gd name="T13" fmla="*/ 1713 h 2796"/>
              <a:gd name="T14" fmla="*/ 129 w 1286"/>
              <a:gd name="T15" fmla="*/ 1635 h 2796"/>
              <a:gd name="T16" fmla="*/ 112 w 1286"/>
              <a:gd name="T17" fmla="*/ 1487 h 2796"/>
              <a:gd name="T18" fmla="*/ 100 w 1286"/>
              <a:gd name="T19" fmla="*/ 1111 h 2796"/>
              <a:gd name="T20" fmla="*/ 87 w 1286"/>
              <a:gd name="T21" fmla="*/ 827 h 2796"/>
              <a:gd name="T22" fmla="*/ 76 w 1286"/>
              <a:gd name="T23" fmla="*/ 693 h 2796"/>
              <a:gd name="T24" fmla="*/ 36 w 1286"/>
              <a:gd name="T25" fmla="*/ 444 h 2796"/>
              <a:gd name="T26" fmla="*/ 10 w 1286"/>
              <a:gd name="T27" fmla="*/ 288 h 2796"/>
              <a:gd name="T28" fmla="*/ 0 w 1286"/>
              <a:gd name="T29" fmla="*/ 200 h 2796"/>
              <a:gd name="T30" fmla="*/ 1 w 1286"/>
              <a:gd name="T31" fmla="*/ 130 h 2796"/>
              <a:gd name="T32" fmla="*/ 17 w 1286"/>
              <a:gd name="T33" fmla="*/ 78 h 2796"/>
              <a:gd name="T34" fmla="*/ 31 w 1286"/>
              <a:gd name="T35" fmla="*/ 61 h 2796"/>
              <a:gd name="T36" fmla="*/ 54 w 1286"/>
              <a:gd name="T37" fmla="*/ 42 h 2796"/>
              <a:gd name="T38" fmla="*/ 100 w 1286"/>
              <a:gd name="T39" fmla="*/ 16 h 2796"/>
              <a:gd name="T40" fmla="*/ 147 w 1286"/>
              <a:gd name="T41" fmla="*/ 3 h 2796"/>
              <a:gd name="T42" fmla="*/ 194 w 1286"/>
              <a:gd name="T43" fmla="*/ 0 h 2796"/>
              <a:gd name="T44" fmla="*/ 240 w 1286"/>
              <a:gd name="T45" fmla="*/ 7 h 2796"/>
              <a:gd name="T46" fmla="*/ 285 w 1286"/>
              <a:gd name="T47" fmla="*/ 25 h 2796"/>
              <a:gd name="T48" fmla="*/ 351 w 1286"/>
              <a:gd name="T49" fmla="*/ 61 h 2796"/>
              <a:gd name="T50" fmla="*/ 430 w 1286"/>
              <a:gd name="T51" fmla="*/ 124 h 2796"/>
              <a:gd name="T52" fmla="*/ 498 w 1286"/>
              <a:gd name="T53" fmla="*/ 196 h 2796"/>
              <a:gd name="T54" fmla="*/ 573 w 1286"/>
              <a:gd name="T55" fmla="*/ 291 h 2796"/>
              <a:gd name="T56" fmla="*/ 590 w 1286"/>
              <a:gd name="T57" fmla="*/ 323 h 2796"/>
              <a:gd name="T58" fmla="*/ 632 w 1286"/>
              <a:gd name="T59" fmla="*/ 408 h 2796"/>
              <a:gd name="T60" fmla="*/ 700 w 1286"/>
              <a:gd name="T61" fmla="*/ 588 h 2796"/>
              <a:gd name="T62" fmla="*/ 753 w 1286"/>
              <a:gd name="T63" fmla="*/ 772 h 2796"/>
              <a:gd name="T64" fmla="*/ 793 w 1286"/>
              <a:gd name="T65" fmla="*/ 954 h 2796"/>
              <a:gd name="T66" fmla="*/ 835 w 1286"/>
              <a:gd name="T67" fmla="*/ 1196 h 2796"/>
              <a:gd name="T68" fmla="*/ 858 w 1286"/>
              <a:gd name="T69" fmla="*/ 1400 h 2796"/>
              <a:gd name="T70" fmla="*/ 859 w 1286"/>
              <a:gd name="T71" fmla="*/ 1422 h 2796"/>
              <a:gd name="T72" fmla="*/ 1286 w 1286"/>
              <a:gd name="T73" fmla="*/ 1953 h 2796"/>
              <a:gd name="T74" fmla="*/ 852 w 1286"/>
              <a:gd name="T75" fmla="*/ 2796 h 2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86" h="2796">
                <a:moveTo>
                  <a:pt x="852" y="2796"/>
                </a:moveTo>
                <a:lnTo>
                  <a:pt x="785" y="2702"/>
                </a:lnTo>
                <a:lnTo>
                  <a:pt x="446" y="2211"/>
                </a:lnTo>
                <a:lnTo>
                  <a:pt x="280" y="1955"/>
                </a:lnTo>
                <a:lnTo>
                  <a:pt x="194" y="1805"/>
                </a:lnTo>
                <a:lnTo>
                  <a:pt x="162" y="1744"/>
                </a:lnTo>
                <a:lnTo>
                  <a:pt x="148" y="1713"/>
                </a:lnTo>
                <a:lnTo>
                  <a:pt x="129" y="1635"/>
                </a:lnTo>
                <a:lnTo>
                  <a:pt x="112" y="1487"/>
                </a:lnTo>
                <a:lnTo>
                  <a:pt x="100" y="1111"/>
                </a:lnTo>
                <a:lnTo>
                  <a:pt x="87" y="827"/>
                </a:lnTo>
                <a:lnTo>
                  <a:pt x="76" y="693"/>
                </a:lnTo>
                <a:lnTo>
                  <a:pt x="36" y="444"/>
                </a:lnTo>
                <a:lnTo>
                  <a:pt x="10" y="288"/>
                </a:lnTo>
                <a:lnTo>
                  <a:pt x="0" y="200"/>
                </a:lnTo>
                <a:lnTo>
                  <a:pt x="1" y="130"/>
                </a:lnTo>
                <a:lnTo>
                  <a:pt x="17" y="78"/>
                </a:lnTo>
                <a:lnTo>
                  <a:pt x="31" y="61"/>
                </a:lnTo>
                <a:lnTo>
                  <a:pt x="54" y="42"/>
                </a:lnTo>
                <a:lnTo>
                  <a:pt x="100" y="16"/>
                </a:lnTo>
                <a:lnTo>
                  <a:pt x="147" y="3"/>
                </a:lnTo>
                <a:lnTo>
                  <a:pt x="194" y="0"/>
                </a:lnTo>
                <a:lnTo>
                  <a:pt x="240" y="7"/>
                </a:lnTo>
                <a:lnTo>
                  <a:pt x="285" y="25"/>
                </a:lnTo>
                <a:lnTo>
                  <a:pt x="351" y="61"/>
                </a:lnTo>
                <a:lnTo>
                  <a:pt x="430" y="124"/>
                </a:lnTo>
                <a:lnTo>
                  <a:pt x="498" y="196"/>
                </a:lnTo>
                <a:lnTo>
                  <a:pt x="573" y="291"/>
                </a:lnTo>
                <a:lnTo>
                  <a:pt x="590" y="323"/>
                </a:lnTo>
                <a:lnTo>
                  <a:pt x="632" y="408"/>
                </a:lnTo>
                <a:lnTo>
                  <a:pt x="700" y="588"/>
                </a:lnTo>
                <a:lnTo>
                  <a:pt x="753" y="772"/>
                </a:lnTo>
                <a:lnTo>
                  <a:pt x="793" y="954"/>
                </a:lnTo>
                <a:lnTo>
                  <a:pt x="835" y="1196"/>
                </a:lnTo>
                <a:lnTo>
                  <a:pt x="858" y="1400"/>
                </a:lnTo>
                <a:lnTo>
                  <a:pt x="859" y="1422"/>
                </a:lnTo>
                <a:lnTo>
                  <a:pt x="1286" y="1953"/>
                </a:lnTo>
                <a:lnTo>
                  <a:pt x="852" y="2796"/>
                </a:lnTo>
                <a:close/>
              </a:path>
            </a:pathLst>
          </a:custGeom>
          <a:solidFill>
            <a:srgbClr val="F3C9A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6" name="자유형 45"/>
          <p:cNvSpPr/>
          <p:nvPr/>
        </p:nvSpPr>
        <p:spPr>
          <a:xfrm rot="169962" flipH="1">
            <a:off x="1142771" y="5670887"/>
            <a:ext cx="2707533" cy="3190992"/>
          </a:xfrm>
          <a:custGeom>
            <a:avLst/>
            <a:gdLst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193963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45544 w 1617291"/>
              <a:gd name="connsiteY27" fmla="*/ 430295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617291" h="1906075">
                <a:moveTo>
                  <a:pt x="241588" y="1424864"/>
                </a:moveTo>
                <a:cubicBezTo>
                  <a:pt x="286567" y="1485189"/>
                  <a:pt x="332605" y="1538635"/>
                  <a:pt x="384463" y="1574089"/>
                </a:cubicBezTo>
                <a:cubicBezTo>
                  <a:pt x="436321" y="1609543"/>
                  <a:pt x="520988" y="1624360"/>
                  <a:pt x="552738" y="1637589"/>
                </a:cubicBezTo>
                <a:cubicBezTo>
                  <a:pt x="584488" y="1650818"/>
                  <a:pt x="556442" y="1625418"/>
                  <a:pt x="574963" y="1653464"/>
                </a:cubicBezTo>
                <a:cubicBezTo>
                  <a:pt x="593484" y="1681510"/>
                  <a:pt x="643226" y="1765648"/>
                  <a:pt x="663863" y="1805864"/>
                </a:cubicBezTo>
                <a:cubicBezTo>
                  <a:pt x="684500" y="1846080"/>
                  <a:pt x="659101" y="1879947"/>
                  <a:pt x="698788" y="1894764"/>
                </a:cubicBezTo>
                <a:cubicBezTo>
                  <a:pt x="738475" y="1909581"/>
                  <a:pt x="827905" y="1910110"/>
                  <a:pt x="901988" y="1894764"/>
                </a:cubicBezTo>
                <a:cubicBezTo>
                  <a:pt x="976071" y="1879418"/>
                  <a:pt x="1059680" y="1837085"/>
                  <a:pt x="1143288" y="1802689"/>
                </a:cubicBezTo>
                <a:cubicBezTo>
                  <a:pt x="1226896" y="1768293"/>
                  <a:pt x="1327967" y="1728606"/>
                  <a:pt x="1403638" y="1688389"/>
                </a:cubicBezTo>
                <a:cubicBezTo>
                  <a:pt x="1479309" y="1648172"/>
                  <a:pt x="1562917" y="1601606"/>
                  <a:pt x="1597313" y="1561389"/>
                </a:cubicBezTo>
                <a:cubicBezTo>
                  <a:pt x="1631709" y="1521172"/>
                  <a:pt x="1611601" y="1478839"/>
                  <a:pt x="1610013" y="1447089"/>
                </a:cubicBezTo>
                <a:cubicBezTo>
                  <a:pt x="1608425" y="1415339"/>
                  <a:pt x="1596255" y="1435977"/>
                  <a:pt x="1587788" y="1370889"/>
                </a:cubicBezTo>
                <a:cubicBezTo>
                  <a:pt x="1579321" y="1305801"/>
                  <a:pt x="1580909" y="1197322"/>
                  <a:pt x="1559213" y="1056564"/>
                </a:cubicBezTo>
                <a:cubicBezTo>
                  <a:pt x="1537517" y="915806"/>
                  <a:pt x="1488834" y="678210"/>
                  <a:pt x="1457613" y="526339"/>
                </a:cubicBezTo>
                <a:cubicBezTo>
                  <a:pt x="1426392" y="374468"/>
                  <a:pt x="1400463" y="231064"/>
                  <a:pt x="1371888" y="145339"/>
                </a:cubicBezTo>
                <a:cubicBezTo>
                  <a:pt x="1343313" y="59614"/>
                  <a:pt x="1316855" y="35272"/>
                  <a:pt x="1286163" y="11989"/>
                </a:cubicBezTo>
                <a:cubicBezTo>
                  <a:pt x="1255471" y="-11294"/>
                  <a:pt x="1214196" y="6697"/>
                  <a:pt x="1187738" y="5639"/>
                </a:cubicBezTo>
                <a:cubicBezTo>
                  <a:pt x="1161280" y="4581"/>
                  <a:pt x="1127413" y="5639"/>
                  <a:pt x="1127413" y="5639"/>
                </a:cubicBezTo>
                <a:cubicBezTo>
                  <a:pt x="1085080" y="5639"/>
                  <a:pt x="994592" y="-6003"/>
                  <a:pt x="933738" y="5639"/>
                </a:cubicBezTo>
                <a:cubicBezTo>
                  <a:pt x="872884" y="17281"/>
                  <a:pt x="824730" y="54851"/>
                  <a:pt x="762288" y="75489"/>
                </a:cubicBezTo>
                <a:cubicBezTo>
                  <a:pt x="699846" y="96127"/>
                  <a:pt x="609888" y="113589"/>
                  <a:pt x="559088" y="129464"/>
                </a:cubicBezTo>
                <a:cubicBezTo>
                  <a:pt x="508288" y="145339"/>
                  <a:pt x="477596" y="161743"/>
                  <a:pt x="457488" y="170739"/>
                </a:cubicBezTo>
                <a:cubicBezTo>
                  <a:pt x="437380" y="179735"/>
                  <a:pt x="447963" y="180793"/>
                  <a:pt x="438438" y="183439"/>
                </a:cubicBezTo>
                <a:cubicBezTo>
                  <a:pt x="428913" y="186085"/>
                  <a:pt x="419917" y="177618"/>
                  <a:pt x="400338" y="186614"/>
                </a:cubicBezTo>
                <a:cubicBezTo>
                  <a:pt x="380759" y="195610"/>
                  <a:pt x="351655" y="211485"/>
                  <a:pt x="320963" y="237414"/>
                </a:cubicBezTo>
                <a:cubicBezTo>
                  <a:pt x="290271" y="263343"/>
                  <a:pt x="241985" y="318641"/>
                  <a:pt x="216188" y="342189"/>
                </a:cubicBezTo>
                <a:cubicBezTo>
                  <a:pt x="190391" y="365737"/>
                  <a:pt x="177956" y="364017"/>
                  <a:pt x="166182" y="378701"/>
                </a:cubicBezTo>
                <a:cubicBezTo>
                  <a:pt x="154408" y="393385"/>
                  <a:pt x="135754" y="378172"/>
                  <a:pt x="145544" y="430295"/>
                </a:cubicBezTo>
                <a:cubicBezTo>
                  <a:pt x="155334" y="482418"/>
                  <a:pt x="209971" y="630453"/>
                  <a:pt x="224920" y="691439"/>
                </a:cubicBezTo>
                <a:cubicBezTo>
                  <a:pt x="239869" y="752426"/>
                  <a:pt x="236164" y="770814"/>
                  <a:pt x="235238" y="796214"/>
                </a:cubicBezTo>
                <a:cubicBezTo>
                  <a:pt x="234312" y="821614"/>
                  <a:pt x="240530" y="841722"/>
                  <a:pt x="219363" y="843839"/>
                </a:cubicBezTo>
                <a:cubicBezTo>
                  <a:pt x="198196" y="845956"/>
                  <a:pt x="135226" y="814735"/>
                  <a:pt x="108238" y="808914"/>
                </a:cubicBezTo>
                <a:cubicBezTo>
                  <a:pt x="81250" y="803093"/>
                  <a:pt x="75429" y="797802"/>
                  <a:pt x="57438" y="808914"/>
                </a:cubicBezTo>
                <a:cubicBezTo>
                  <a:pt x="39447" y="820026"/>
                  <a:pt x="-3945" y="827435"/>
                  <a:pt x="288" y="875589"/>
                </a:cubicBezTo>
                <a:cubicBezTo>
                  <a:pt x="4521" y="923743"/>
                  <a:pt x="63788" y="1041747"/>
                  <a:pt x="82838" y="1097839"/>
                </a:cubicBezTo>
                <a:cubicBezTo>
                  <a:pt x="101888" y="1153931"/>
                  <a:pt x="93421" y="1159222"/>
                  <a:pt x="114588" y="1212139"/>
                </a:cubicBezTo>
                <a:cubicBezTo>
                  <a:pt x="135755" y="1265056"/>
                  <a:pt x="196609" y="1364539"/>
                  <a:pt x="241588" y="1424864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9" name="자유형 48"/>
          <p:cNvSpPr/>
          <p:nvPr/>
        </p:nvSpPr>
        <p:spPr>
          <a:xfrm flipH="1">
            <a:off x="3584410" y="4665626"/>
            <a:ext cx="1457487" cy="1256322"/>
          </a:xfrm>
          <a:custGeom>
            <a:avLst/>
            <a:gdLst>
              <a:gd name="connsiteX0" fmla="*/ 1392933 w 1457487"/>
              <a:gd name="connsiteY0" fmla="*/ 765238 h 1256322"/>
              <a:gd name="connsiteX1" fmla="*/ 1011933 w 1457487"/>
              <a:gd name="connsiteY1" fmla="*/ 422338 h 1256322"/>
              <a:gd name="connsiteX2" fmla="*/ 754758 w 1457487"/>
              <a:gd name="connsiteY2" fmla="*/ 298513 h 1256322"/>
              <a:gd name="connsiteX3" fmla="*/ 602358 w 1457487"/>
              <a:gd name="connsiteY3" fmla="*/ 374713 h 1256322"/>
              <a:gd name="connsiteX4" fmla="*/ 602358 w 1457487"/>
              <a:gd name="connsiteY4" fmla="*/ 641413 h 1256322"/>
              <a:gd name="connsiteX5" fmla="*/ 850008 w 1457487"/>
              <a:gd name="connsiteY5" fmla="*/ 936688 h 1256322"/>
              <a:gd name="connsiteX6" fmla="*/ 907158 w 1457487"/>
              <a:gd name="connsiteY6" fmla="*/ 1241488 h 1256322"/>
              <a:gd name="connsiteX7" fmla="*/ 611883 w 1457487"/>
              <a:gd name="connsiteY7" fmla="*/ 1155763 h 1256322"/>
              <a:gd name="connsiteX8" fmla="*/ 59433 w 1457487"/>
              <a:gd name="connsiteY8" fmla="*/ 698563 h 1256322"/>
              <a:gd name="connsiteX9" fmla="*/ 68958 w 1457487"/>
              <a:gd name="connsiteY9" fmla="*/ 155638 h 1256322"/>
              <a:gd name="connsiteX10" fmla="*/ 535683 w 1457487"/>
              <a:gd name="connsiteY10" fmla="*/ 3238 h 1256322"/>
              <a:gd name="connsiteX11" fmla="*/ 754758 w 1457487"/>
              <a:gd name="connsiteY11" fmla="*/ 69913 h 1256322"/>
              <a:gd name="connsiteX12" fmla="*/ 983358 w 1457487"/>
              <a:gd name="connsiteY12" fmla="*/ 279463 h 1256322"/>
              <a:gd name="connsiteX13" fmla="*/ 1411983 w 1457487"/>
              <a:gd name="connsiteY13" fmla="*/ 717613 h 1256322"/>
              <a:gd name="connsiteX14" fmla="*/ 1392933 w 1457487"/>
              <a:gd name="connsiteY14" fmla="*/ 765238 h 1256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57487" h="1256322">
                <a:moveTo>
                  <a:pt x="1392933" y="765238"/>
                </a:moveTo>
                <a:cubicBezTo>
                  <a:pt x="1326258" y="716025"/>
                  <a:pt x="1118295" y="500125"/>
                  <a:pt x="1011933" y="422338"/>
                </a:cubicBezTo>
                <a:cubicBezTo>
                  <a:pt x="905570" y="344550"/>
                  <a:pt x="823020" y="306450"/>
                  <a:pt x="754758" y="298513"/>
                </a:cubicBezTo>
                <a:cubicBezTo>
                  <a:pt x="686495" y="290575"/>
                  <a:pt x="627758" y="317563"/>
                  <a:pt x="602358" y="374713"/>
                </a:cubicBezTo>
                <a:cubicBezTo>
                  <a:pt x="576958" y="431863"/>
                  <a:pt x="561083" y="547751"/>
                  <a:pt x="602358" y="641413"/>
                </a:cubicBezTo>
                <a:cubicBezTo>
                  <a:pt x="643633" y="735075"/>
                  <a:pt x="799208" y="836675"/>
                  <a:pt x="850008" y="936688"/>
                </a:cubicBezTo>
                <a:cubicBezTo>
                  <a:pt x="900808" y="1036701"/>
                  <a:pt x="946845" y="1204976"/>
                  <a:pt x="907158" y="1241488"/>
                </a:cubicBezTo>
                <a:cubicBezTo>
                  <a:pt x="867471" y="1278000"/>
                  <a:pt x="753170" y="1246251"/>
                  <a:pt x="611883" y="1155763"/>
                </a:cubicBezTo>
                <a:cubicBezTo>
                  <a:pt x="470595" y="1065276"/>
                  <a:pt x="149920" y="865250"/>
                  <a:pt x="59433" y="698563"/>
                </a:cubicBezTo>
                <a:cubicBezTo>
                  <a:pt x="-31054" y="531876"/>
                  <a:pt x="-10417" y="271525"/>
                  <a:pt x="68958" y="155638"/>
                </a:cubicBezTo>
                <a:cubicBezTo>
                  <a:pt x="148333" y="39751"/>
                  <a:pt x="421383" y="17526"/>
                  <a:pt x="535683" y="3238"/>
                </a:cubicBezTo>
                <a:cubicBezTo>
                  <a:pt x="649983" y="-11050"/>
                  <a:pt x="680146" y="23876"/>
                  <a:pt x="754758" y="69913"/>
                </a:cubicBezTo>
                <a:cubicBezTo>
                  <a:pt x="829370" y="115950"/>
                  <a:pt x="873820" y="171513"/>
                  <a:pt x="983358" y="279463"/>
                </a:cubicBezTo>
                <a:cubicBezTo>
                  <a:pt x="1092896" y="387413"/>
                  <a:pt x="1335783" y="636651"/>
                  <a:pt x="1411983" y="717613"/>
                </a:cubicBezTo>
                <a:cubicBezTo>
                  <a:pt x="1488183" y="798575"/>
                  <a:pt x="1459608" y="814451"/>
                  <a:pt x="1392933" y="765238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0" name="자유형 49"/>
          <p:cNvSpPr/>
          <p:nvPr/>
        </p:nvSpPr>
        <p:spPr>
          <a:xfrm flipH="1">
            <a:off x="3496564" y="4225087"/>
            <a:ext cx="839646" cy="1150015"/>
          </a:xfrm>
          <a:custGeom>
            <a:avLst/>
            <a:gdLst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69746 w 839646"/>
              <a:gd name="connsiteY4" fmla="*/ 526327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43552 w 839646"/>
              <a:gd name="connsiteY4" fmla="*/ 593002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8759"/>
              <a:gd name="connsiteX1" fmla="*/ 636446 w 839646"/>
              <a:gd name="connsiteY1" fmla="*/ 297727 h 998759"/>
              <a:gd name="connsiteX2" fmla="*/ 477696 w 839646"/>
              <a:gd name="connsiteY2" fmla="*/ 227877 h 998759"/>
              <a:gd name="connsiteX3" fmla="*/ 376096 w 839646"/>
              <a:gd name="connsiteY3" fmla="*/ 342177 h 998759"/>
              <a:gd name="connsiteX4" fmla="*/ 343552 w 839646"/>
              <a:gd name="connsiteY4" fmla="*/ 593002 h 998759"/>
              <a:gd name="connsiteX5" fmla="*/ 564215 w 839646"/>
              <a:gd name="connsiteY5" fmla="*/ 838271 h 998759"/>
              <a:gd name="connsiteX6" fmla="*/ 591996 w 839646"/>
              <a:gd name="connsiteY6" fmla="*/ 996227 h 998759"/>
              <a:gd name="connsiteX7" fmla="*/ 477696 w 839646"/>
              <a:gd name="connsiteY7" fmla="*/ 907327 h 998759"/>
              <a:gd name="connsiteX8" fmla="*/ 109396 w 839646"/>
              <a:gd name="connsiteY8" fmla="*/ 558077 h 998759"/>
              <a:gd name="connsiteX9" fmla="*/ 20496 w 839646"/>
              <a:gd name="connsiteY9" fmla="*/ 81827 h 998759"/>
              <a:gd name="connsiteX10" fmla="*/ 445946 w 839646"/>
              <a:gd name="connsiteY10" fmla="*/ 5627 h 998759"/>
              <a:gd name="connsiteX11" fmla="*/ 553896 w 839646"/>
              <a:gd name="connsiteY11" fmla="*/ 145327 h 998759"/>
              <a:gd name="connsiteX12" fmla="*/ 636446 w 839646"/>
              <a:gd name="connsiteY12" fmla="*/ 246927 h 998759"/>
              <a:gd name="connsiteX13" fmla="*/ 839646 w 839646"/>
              <a:gd name="connsiteY13" fmla="*/ 437427 h 998759"/>
              <a:gd name="connsiteX0" fmla="*/ 839646 w 839646"/>
              <a:gd name="connsiteY0" fmla="*/ 437427 h 1075779"/>
              <a:gd name="connsiteX1" fmla="*/ 636446 w 839646"/>
              <a:gd name="connsiteY1" fmla="*/ 297727 h 1075779"/>
              <a:gd name="connsiteX2" fmla="*/ 477696 w 839646"/>
              <a:gd name="connsiteY2" fmla="*/ 227877 h 1075779"/>
              <a:gd name="connsiteX3" fmla="*/ 376096 w 839646"/>
              <a:gd name="connsiteY3" fmla="*/ 342177 h 1075779"/>
              <a:gd name="connsiteX4" fmla="*/ 343552 w 839646"/>
              <a:gd name="connsiteY4" fmla="*/ 593002 h 1075779"/>
              <a:gd name="connsiteX5" fmla="*/ 564215 w 839646"/>
              <a:gd name="connsiteY5" fmla="*/ 838271 h 1075779"/>
              <a:gd name="connsiteX6" fmla="*/ 692008 w 839646"/>
              <a:gd name="connsiteY6" fmla="*/ 1074808 h 1075779"/>
              <a:gd name="connsiteX7" fmla="*/ 477696 w 839646"/>
              <a:gd name="connsiteY7" fmla="*/ 907327 h 1075779"/>
              <a:gd name="connsiteX8" fmla="*/ 109396 w 839646"/>
              <a:gd name="connsiteY8" fmla="*/ 558077 h 1075779"/>
              <a:gd name="connsiteX9" fmla="*/ 20496 w 839646"/>
              <a:gd name="connsiteY9" fmla="*/ 81827 h 1075779"/>
              <a:gd name="connsiteX10" fmla="*/ 445946 w 839646"/>
              <a:gd name="connsiteY10" fmla="*/ 5627 h 1075779"/>
              <a:gd name="connsiteX11" fmla="*/ 553896 w 839646"/>
              <a:gd name="connsiteY11" fmla="*/ 145327 h 1075779"/>
              <a:gd name="connsiteX12" fmla="*/ 636446 w 839646"/>
              <a:gd name="connsiteY12" fmla="*/ 246927 h 1075779"/>
              <a:gd name="connsiteX13" fmla="*/ 839646 w 839646"/>
              <a:gd name="connsiteY13" fmla="*/ 437427 h 1075779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76096 w 839646"/>
              <a:gd name="connsiteY3" fmla="*/ 342177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57071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2622"/>
              <a:gd name="connsiteX1" fmla="*/ 636446 w 839646"/>
              <a:gd name="connsiteY1" fmla="*/ 297727 h 1132622"/>
              <a:gd name="connsiteX2" fmla="*/ 496746 w 839646"/>
              <a:gd name="connsiteY2" fmla="*/ 261214 h 1132622"/>
              <a:gd name="connsiteX3" fmla="*/ 347521 w 839646"/>
              <a:gd name="connsiteY3" fmla="*/ 354083 h 1132622"/>
              <a:gd name="connsiteX4" fmla="*/ 343552 w 839646"/>
              <a:gd name="connsiteY4" fmla="*/ 593002 h 1132622"/>
              <a:gd name="connsiteX5" fmla="*/ 557071 w 839646"/>
              <a:gd name="connsiteY5" fmla="*/ 838271 h 1132622"/>
              <a:gd name="connsiteX6" fmla="*/ 725345 w 839646"/>
              <a:gd name="connsiteY6" fmla="*/ 1131958 h 1132622"/>
              <a:gd name="connsiteX7" fmla="*/ 477696 w 839646"/>
              <a:gd name="connsiteY7" fmla="*/ 907327 h 1132622"/>
              <a:gd name="connsiteX8" fmla="*/ 109396 w 839646"/>
              <a:gd name="connsiteY8" fmla="*/ 558077 h 1132622"/>
              <a:gd name="connsiteX9" fmla="*/ 20496 w 839646"/>
              <a:gd name="connsiteY9" fmla="*/ 81827 h 1132622"/>
              <a:gd name="connsiteX10" fmla="*/ 445946 w 839646"/>
              <a:gd name="connsiteY10" fmla="*/ 5627 h 1132622"/>
              <a:gd name="connsiteX11" fmla="*/ 553896 w 839646"/>
              <a:gd name="connsiteY11" fmla="*/ 145327 h 1132622"/>
              <a:gd name="connsiteX12" fmla="*/ 636446 w 839646"/>
              <a:gd name="connsiteY12" fmla="*/ 246927 h 1132622"/>
              <a:gd name="connsiteX13" fmla="*/ 839646 w 839646"/>
              <a:gd name="connsiteY13" fmla="*/ 437427 h 1132622"/>
              <a:gd name="connsiteX0" fmla="*/ 839646 w 839646"/>
              <a:gd name="connsiteY0" fmla="*/ 437427 h 1150015"/>
              <a:gd name="connsiteX1" fmla="*/ 636446 w 839646"/>
              <a:gd name="connsiteY1" fmla="*/ 297727 h 1150015"/>
              <a:gd name="connsiteX2" fmla="*/ 496746 w 839646"/>
              <a:gd name="connsiteY2" fmla="*/ 261214 h 1150015"/>
              <a:gd name="connsiteX3" fmla="*/ 347521 w 839646"/>
              <a:gd name="connsiteY3" fmla="*/ 354083 h 1150015"/>
              <a:gd name="connsiteX4" fmla="*/ 343552 w 839646"/>
              <a:gd name="connsiteY4" fmla="*/ 593002 h 1150015"/>
              <a:gd name="connsiteX5" fmla="*/ 557071 w 839646"/>
              <a:gd name="connsiteY5" fmla="*/ 838271 h 1150015"/>
              <a:gd name="connsiteX6" fmla="*/ 725345 w 839646"/>
              <a:gd name="connsiteY6" fmla="*/ 1131958 h 1150015"/>
              <a:gd name="connsiteX7" fmla="*/ 477696 w 839646"/>
              <a:gd name="connsiteY7" fmla="*/ 907327 h 1150015"/>
              <a:gd name="connsiteX8" fmla="*/ 109396 w 839646"/>
              <a:gd name="connsiteY8" fmla="*/ 558077 h 1150015"/>
              <a:gd name="connsiteX9" fmla="*/ 20496 w 839646"/>
              <a:gd name="connsiteY9" fmla="*/ 81827 h 1150015"/>
              <a:gd name="connsiteX10" fmla="*/ 445946 w 839646"/>
              <a:gd name="connsiteY10" fmla="*/ 5627 h 1150015"/>
              <a:gd name="connsiteX11" fmla="*/ 553896 w 839646"/>
              <a:gd name="connsiteY11" fmla="*/ 145327 h 1150015"/>
              <a:gd name="connsiteX12" fmla="*/ 636446 w 839646"/>
              <a:gd name="connsiteY12" fmla="*/ 246927 h 1150015"/>
              <a:gd name="connsiteX13" fmla="*/ 839646 w 839646"/>
              <a:gd name="connsiteY13" fmla="*/ 437427 h 1150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39646" h="1150015">
                <a:moveTo>
                  <a:pt x="839646" y="437427"/>
                </a:moveTo>
                <a:cubicBezTo>
                  <a:pt x="839646" y="445894"/>
                  <a:pt x="693596" y="327096"/>
                  <a:pt x="636446" y="297727"/>
                </a:cubicBezTo>
                <a:cubicBezTo>
                  <a:pt x="579296" y="268358"/>
                  <a:pt x="544900" y="251821"/>
                  <a:pt x="496746" y="261214"/>
                </a:cubicBezTo>
                <a:cubicBezTo>
                  <a:pt x="448592" y="270607"/>
                  <a:pt x="373053" y="298785"/>
                  <a:pt x="347521" y="354083"/>
                </a:cubicBezTo>
                <a:cubicBezTo>
                  <a:pt x="321989" y="409381"/>
                  <a:pt x="308627" y="512304"/>
                  <a:pt x="343552" y="593002"/>
                </a:cubicBezTo>
                <a:cubicBezTo>
                  <a:pt x="378477" y="673700"/>
                  <a:pt x="493439" y="748445"/>
                  <a:pt x="557071" y="838271"/>
                </a:cubicBezTo>
                <a:cubicBezTo>
                  <a:pt x="620703" y="928097"/>
                  <a:pt x="686187" y="1051392"/>
                  <a:pt x="725345" y="1131958"/>
                </a:cubicBezTo>
                <a:cubicBezTo>
                  <a:pt x="764503" y="1212524"/>
                  <a:pt x="580354" y="1002974"/>
                  <a:pt x="477696" y="907327"/>
                </a:cubicBezTo>
                <a:cubicBezTo>
                  <a:pt x="375038" y="811680"/>
                  <a:pt x="185596" y="695660"/>
                  <a:pt x="109396" y="558077"/>
                </a:cubicBezTo>
                <a:cubicBezTo>
                  <a:pt x="33196" y="420494"/>
                  <a:pt x="-35596" y="173902"/>
                  <a:pt x="20496" y="81827"/>
                </a:cubicBezTo>
                <a:cubicBezTo>
                  <a:pt x="76588" y="-10248"/>
                  <a:pt x="357046" y="-4956"/>
                  <a:pt x="445946" y="5627"/>
                </a:cubicBezTo>
                <a:cubicBezTo>
                  <a:pt x="534846" y="16210"/>
                  <a:pt x="522146" y="105110"/>
                  <a:pt x="553896" y="145327"/>
                </a:cubicBezTo>
                <a:cubicBezTo>
                  <a:pt x="585646" y="185544"/>
                  <a:pt x="594113" y="203535"/>
                  <a:pt x="636446" y="246927"/>
                </a:cubicBezTo>
                <a:cubicBezTo>
                  <a:pt x="678779" y="290319"/>
                  <a:pt x="839646" y="428960"/>
                  <a:pt x="839646" y="437427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1" name="자유형 50"/>
          <p:cNvSpPr/>
          <p:nvPr/>
        </p:nvSpPr>
        <p:spPr>
          <a:xfrm flipH="1">
            <a:off x="3822100" y="6009334"/>
            <a:ext cx="901633" cy="704273"/>
          </a:xfrm>
          <a:custGeom>
            <a:avLst/>
            <a:gdLst>
              <a:gd name="connsiteX0" fmla="*/ 260382 w 901633"/>
              <a:gd name="connsiteY0" fmla="*/ 683593 h 704273"/>
              <a:gd name="connsiteX1" fmla="*/ 198469 w 901633"/>
              <a:gd name="connsiteY1" fmla="*/ 435943 h 704273"/>
              <a:gd name="connsiteX2" fmla="*/ 212757 w 901633"/>
              <a:gd name="connsiteY2" fmla="*/ 240680 h 704273"/>
              <a:gd name="connsiteX3" fmla="*/ 446119 w 901633"/>
              <a:gd name="connsiteY3" fmla="*/ 269255 h 704273"/>
              <a:gd name="connsiteX4" fmla="*/ 703294 w 901633"/>
              <a:gd name="connsiteY4" fmla="*/ 502618 h 704273"/>
              <a:gd name="connsiteX5" fmla="*/ 846169 w 901633"/>
              <a:gd name="connsiteY5" fmla="*/ 645493 h 704273"/>
              <a:gd name="connsiteX6" fmla="*/ 898557 w 901633"/>
              <a:gd name="connsiteY6" fmla="*/ 631205 h 704273"/>
              <a:gd name="connsiteX7" fmla="*/ 765207 w 901633"/>
              <a:gd name="connsiteY7" fmla="*/ 326405 h 704273"/>
              <a:gd name="connsiteX8" fmla="*/ 346107 w 901633"/>
              <a:gd name="connsiteY8" fmla="*/ 12080 h 704273"/>
              <a:gd name="connsiteX9" fmla="*/ 22257 w 901633"/>
              <a:gd name="connsiteY9" fmla="*/ 88280 h 704273"/>
              <a:gd name="connsiteX10" fmla="*/ 41307 w 901633"/>
              <a:gd name="connsiteY10" fmla="*/ 307355 h 704273"/>
              <a:gd name="connsiteX11" fmla="*/ 146082 w 901633"/>
              <a:gd name="connsiteY11" fmla="*/ 645493 h 704273"/>
              <a:gd name="connsiteX12" fmla="*/ 260382 w 901633"/>
              <a:gd name="connsiteY12" fmla="*/ 683593 h 704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1633" h="704273">
                <a:moveTo>
                  <a:pt x="260382" y="683593"/>
                </a:moveTo>
                <a:cubicBezTo>
                  <a:pt x="269113" y="648668"/>
                  <a:pt x="206407" y="509762"/>
                  <a:pt x="198469" y="435943"/>
                </a:cubicBezTo>
                <a:cubicBezTo>
                  <a:pt x="190531" y="362124"/>
                  <a:pt x="171482" y="268461"/>
                  <a:pt x="212757" y="240680"/>
                </a:cubicBezTo>
                <a:cubicBezTo>
                  <a:pt x="254032" y="212899"/>
                  <a:pt x="364363" y="225599"/>
                  <a:pt x="446119" y="269255"/>
                </a:cubicBezTo>
                <a:cubicBezTo>
                  <a:pt x="527875" y="312911"/>
                  <a:pt x="636619" y="439912"/>
                  <a:pt x="703294" y="502618"/>
                </a:cubicBezTo>
                <a:cubicBezTo>
                  <a:pt x="769969" y="565324"/>
                  <a:pt x="813625" y="624062"/>
                  <a:pt x="846169" y="645493"/>
                </a:cubicBezTo>
                <a:cubicBezTo>
                  <a:pt x="878713" y="666924"/>
                  <a:pt x="912051" y="684386"/>
                  <a:pt x="898557" y="631205"/>
                </a:cubicBezTo>
                <a:cubicBezTo>
                  <a:pt x="885063" y="578024"/>
                  <a:pt x="857282" y="429592"/>
                  <a:pt x="765207" y="326405"/>
                </a:cubicBezTo>
                <a:cubicBezTo>
                  <a:pt x="673132" y="223218"/>
                  <a:pt x="469932" y="51767"/>
                  <a:pt x="346107" y="12080"/>
                </a:cubicBezTo>
                <a:cubicBezTo>
                  <a:pt x="222282" y="-27607"/>
                  <a:pt x="73057" y="39067"/>
                  <a:pt x="22257" y="88280"/>
                </a:cubicBezTo>
                <a:cubicBezTo>
                  <a:pt x="-28543" y="137492"/>
                  <a:pt x="20669" y="214486"/>
                  <a:pt x="41307" y="307355"/>
                </a:cubicBezTo>
                <a:cubicBezTo>
                  <a:pt x="61944" y="400224"/>
                  <a:pt x="111157" y="579612"/>
                  <a:pt x="146082" y="645493"/>
                </a:cubicBezTo>
                <a:cubicBezTo>
                  <a:pt x="181007" y="711374"/>
                  <a:pt x="251651" y="718518"/>
                  <a:pt x="260382" y="683593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703955" y="2039068"/>
            <a:ext cx="6784089" cy="1256321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020981" y="2285469"/>
            <a:ext cx="4013705" cy="773904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056535" y="2344452"/>
            <a:ext cx="1236859" cy="663120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7253510" y="2352219"/>
            <a:ext cx="607779" cy="663120"/>
            <a:chOff x="7211538" y="2410199"/>
            <a:chExt cx="352800" cy="352425"/>
          </a:xfrm>
        </p:grpSpPr>
        <p:sp>
          <p:nvSpPr>
            <p:cNvPr id="8" name="직사각형 7"/>
            <p:cNvSpPr/>
            <p:nvPr/>
          </p:nvSpPr>
          <p:spPr>
            <a:xfrm>
              <a:off x="7211538" y="2410199"/>
              <a:ext cx="352800" cy="352425"/>
            </a:xfrm>
            <a:prstGeom prst="rect">
              <a:avLst/>
            </a:prstGeom>
            <a:solidFill>
              <a:srgbClr val="29A93A"/>
            </a:solidFill>
            <a:ln w="12700">
              <a:solidFill>
                <a:srgbClr val="01A3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10" name="도넛 9"/>
            <p:cNvSpPr/>
            <p:nvPr/>
          </p:nvSpPr>
          <p:spPr>
            <a:xfrm>
              <a:off x="7290117" y="2484361"/>
              <a:ext cx="157164" cy="156482"/>
            </a:xfrm>
            <a:prstGeom prst="donut">
              <a:avLst>
                <a:gd name="adj" fmla="val 6590"/>
              </a:avLst>
            </a:prstGeom>
            <a:solidFill>
              <a:schemeClr val="bg1"/>
            </a:solidFill>
            <a:ln w="952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  <p:sp>
          <p:nvSpPr>
            <p:cNvPr id="11" name="모서리가 둥근 직사각형 10"/>
            <p:cNvSpPr/>
            <p:nvPr/>
          </p:nvSpPr>
          <p:spPr>
            <a:xfrm rot="18900000">
              <a:off x="7449026" y="2598749"/>
              <a:ext cx="10800" cy="10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</p:grpSp>
      <p:sp>
        <p:nvSpPr>
          <p:cNvPr id="13" name="이등변 삼각형 12"/>
          <p:cNvSpPr/>
          <p:nvPr/>
        </p:nvSpPr>
        <p:spPr>
          <a:xfrm flipV="1">
            <a:off x="6850099" y="2591168"/>
            <a:ext cx="129666" cy="86444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3772561" y="2380034"/>
            <a:ext cx="30273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sz="3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세미나</a:t>
            </a:r>
            <a:r>
              <a:rPr lang="en-US" altLang="ko-KR" sz="32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9251830-E39F-4FC7-B731-8E6A6F4A5D4B}"/>
              </a:ext>
            </a:extLst>
          </p:cNvPr>
          <p:cNvSpPr/>
          <p:nvPr/>
        </p:nvSpPr>
        <p:spPr>
          <a:xfrm>
            <a:off x="4957257" y="3891054"/>
            <a:ext cx="30273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kern="0" dirty="0">
                <a:solidFill>
                  <a:schemeClr val="accent6">
                    <a:lumMod val="60000"/>
                    <a:lumOff val="4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발제자 </a:t>
            </a:r>
            <a:r>
              <a:rPr lang="en-US" altLang="ko-KR" sz="3200" kern="0" dirty="0">
                <a:solidFill>
                  <a:schemeClr val="accent6">
                    <a:lumMod val="60000"/>
                    <a:lumOff val="4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3200" kern="0" dirty="0">
                <a:solidFill>
                  <a:schemeClr val="accent6">
                    <a:lumMod val="60000"/>
                    <a:lumOff val="4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유영재</a:t>
            </a:r>
            <a:endParaRPr lang="en-US" altLang="ko-KR" sz="3200" kern="0" dirty="0">
              <a:solidFill>
                <a:schemeClr val="accent6">
                  <a:lumMod val="60000"/>
                  <a:lumOff val="4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005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remove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remove" grpId="1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remove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remove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remove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remove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remove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remove" grpId="1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remove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000"/>
                            </p:stCondLst>
                            <p:childTnLst>
                              <p:par>
                                <p:cTn id="85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000"/>
                            </p:stCondLst>
                            <p:childTnLst>
                              <p:par>
                                <p:cTn id="8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000"/>
                            </p:stCondLst>
                            <p:childTnLst>
                              <p:par>
                                <p:cTn id="9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000"/>
                            </p:stCondLst>
                            <p:childTnLst>
                              <p:par>
                                <p:cTn id="9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000"/>
                            </p:stCondLst>
                            <p:childTnLst>
                              <p:par>
                                <p:cTn id="97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0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000"/>
                            </p:stCondLst>
                            <p:childTnLst>
                              <p:par>
                                <p:cTn id="106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000"/>
                            </p:stCondLst>
                            <p:childTnLst>
                              <p:par>
                                <p:cTn id="10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12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15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1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000"/>
                            </p:stCondLst>
                            <p:childTnLst>
                              <p:par>
                                <p:cTn id="12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2000"/>
                            </p:stCondLst>
                            <p:childTnLst>
                              <p:par>
                                <p:cTn id="124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2000"/>
                            </p:stCondLst>
                            <p:childTnLst>
                              <p:par>
                                <p:cTn id="12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000"/>
                            </p:stCondLst>
                            <p:childTnLst>
                              <p:par>
                                <p:cTn id="13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000"/>
                            </p:stCondLst>
                            <p:childTnLst>
                              <p:par>
                                <p:cTn id="136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7" grpId="0" animBg="1"/>
      <p:bldP spid="37" grpId="1" animBg="1"/>
      <p:bldP spid="37" grpId="2" animBg="1"/>
      <p:bldP spid="37" grpId="3" animBg="1"/>
      <p:bldP spid="37" grpId="4" animBg="1"/>
      <p:bldP spid="39" grpId="0" animBg="1"/>
      <p:bldP spid="39" grpId="1" animBg="1"/>
      <p:bldP spid="39" grpId="2" animBg="1"/>
      <p:bldP spid="39" grpId="3" animBg="1"/>
      <p:bldP spid="40" grpId="0" animBg="1"/>
      <p:bldP spid="40" grpId="1" animBg="1"/>
      <p:bldP spid="40" grpId="2" animBg="1"/>
      <p:bldP spid="40" grpId="3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9" grpId="0" animBg="1"/>
      <p:bldP spid="49" grpId="1" animBg="1"/>
      <p:bldP spid="49" grpId="2" animBg="1"/>
      <p:bldP spid="49" grpId="3" animBg="1"/>
      <p:bldP spid="50" grpId="0" animBg="1"/>
      <p:bldP spid="50" grpId="1" animBg="1"/>
      <p:bldP spid="50" grpId="2" animBg="1"/>
      <p:bldP spid="50" grpId="3" animBg="1"/>
      <p:bldP spid="51" grpId="0" animBg="1"/>
      <p:bldP spid="51" grpId="1" animBg="1"/>
      <p:bldP spid="51" grpId="2" animBg="1"/>
      <p:bldP spid="51" grpId="3" animBg="1"/>
      <p:bldP spid="53" grpId="0"/>
      <p:bldP spid="3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초기실습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CC2FEE-5564-4FF7-9C2F-B257FC575F73}"/>
              </a:ext>
            </a:extLst>
          </p:cNvPr>
          <p:cNvSpPr txBox="1"/>
          <p:nvPr/>
        </p:nvSpPr>
        <p:spPr>
          <a:xfrm>
            <a:off x="518747" y="984001"/>
            <a:ext cx="89329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sz="4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로그 옵션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03577CE-F293-4AB3-BB28-639418015011}"/>
              </a:ext>
            </a:extLst>
          </p:cNvPr>
          <p:cNvSpPr txBox="1"/>
          <p:nvPr/>
        </p:nvSpPr>
        <p:spPr>
          <a:xfrm>
            <a:off x="1530720" y="1871335"/>
            <a:ext cx="10322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log --stat --all --</a:t>
            </a:r>
            <a:r>
              <a:rPr lang="en-US" altLang="ko-KR" sz="28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oneline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--graph -p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	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D457026-3EFD-4415-9DDA-4BB942475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7322" y="2705690"/>
            <a:ext cx="6676294" cy="370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225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더 알아보기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C38CD1-53F4-490D-917F-1D4A5A4E7B9F}"/>
              </a:ext>
            </a:extLst>
          </p:cNvPr>
          <p:cNvSpPr txBox="1"/>
          <p:nvPr/>
        </p:nvSpPr>
        <p:spPr>
          <a:xfrm>
            <a:off x="1220663" y="2313604"/>
            <a:ext cx="9750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브랜치는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특정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기준으로 줄기를 나누어 작업할 수 있는 기능을 일컫는다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아래 명령을 통해 현재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커밋에서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브랜치를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생성해보도록 하자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5BDF0B-2B0A-4ACC-9370-B54B61042C62}"/>
              </a:ext>
            </a:extLst>
          </p:cNvPr>
          <p:cNvSpPr txBox="1"/>
          <p:nvPr/>
        </p:nvSpPr>
        <p:spPr>
          <a:xfrm>
            <a:off x="1220663" y="3395023"/>
            <a:ext cx="98840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1.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생성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branch &lt;branch name&gt;</a:t>
            </a: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2.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생성 후 바로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checkout</a:t>
            </a: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checkout -b &lt;branch name&gt;</a:t>
            </a: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모든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정보 확인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branch -a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9494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더 알아보기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왜 만드나요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5BDF0B-2B0A-4ACC-9370-B54B61042C62}"/>
              </a:ext>
            </a:extLst>
          </p:cNvPr>
          <p:cNvSpPr txBox="1"/>
          <p:nvPr/>
        </p:nvSpPr>
        <p:spPr>
          <a:xfrm>
            <a:off x="1153988" y="2957018"/>
            <a:ext cx="98840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새로운 기능 추가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가장 흔한 이유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  <a:p>
            <a:pPr marL="457200" indent="-457200">
              <a:buAutoNum type="arabicPeriod"/>
            </a:pP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버그 수정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기존 코드 개선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이전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커밋으로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돌아가서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생성하는 경우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  <a:p>
            <a:pPr marL="457200" indent="-457200">
              <a:buAutoNum type="arabicPeriod"/>
            </a:pP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병합과 리베이스 테스트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5000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더 알아보기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현재 </a:t>
            </a:r>
            <a:r>
              <a:rPr lang="ko-KR" altLang="en-US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브랜치에서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생성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7622B15-0837-4D6D-A8DD-113015F6C076}"/>
              </a:ext>
            </a:extLst>
          </p:cNvPr>
          <p:cNvSpPr txBox="1"/>
          <p:nvPr/>
        </p:nvSpPr>
        <p:spPr>
          <a:xfrm>
            <a:off x="1153988" y="3256012"/>
            <a:ext cx="98840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vim </a:t>
            </a:r>
            <a:r>
              <a:rPr lang="en-US" altLang="ko-KR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main.c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commit -am “edit </a:t>
            </a:r>
            <a:r>
              <a:rPr lang="en-US" altLang="ko-KR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main.c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| branch feature”</a:t>
            </a: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log --all --graph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392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더 알아보기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다른 </a:t>
            </a:r>
            <a:r>
              <a:rPr lang="ko-KR" altLang="en-US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커밋에서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C38CD1-53F4-490D-917F-1D4A5A4E7B9F}"/>
              </a:ext>
            </a:extLst>
          </p:cNvPr>
          <p:cNvSpPr txBox="1"/>
          <p:nvPr/>
        </p:nvSpPr>
        <p:spPr>
          <a:xfrm>
            <a:off x="1220663" y="2313604"/>
            <a:ext cx="9750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HEAD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포인터를 움직여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브랜치를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생성할 수 있다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189DA1-E7AC-4F21-9E1B-A3AAE66EB181}"/>
              </a:ext>
            </a:extLst>
          </p:cNvPr>
          <p:cNvSpPr txBox="1"/>
          <p:nvPr/>
        </p:nvSpPr>
        <p:spPr>
          <a:xfrm>
            <a:off x="1220663" y="3429000"/>
            <a:ext cx="98840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checkout &lt;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Hash&gt;</a:t>
            </a: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switch -c &lt;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이름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</a:t>
            </a: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vim </a:t>
            </a:r>
            <a:r>
              <a:rPr lang="en-US" altLang="ko-KR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main.c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commit -am “edit </a:t>
            </a:r>
            <a:r>
              <a:rPr lang="en-US" altLang="ko-KR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main.c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| branch feature”</a:t>
            </a: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log --all --graph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612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더 알아보기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체크아웃 시 주의사항 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stash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C38CD1-53F4-490D-917F-1D4A5A4E7B9F}"/>
              </a:ext>
            </a:extLst>
          </p:cNvPr>
          <p:cNvSpPr txBox="1"/>
          <p:nvPr/>
        </p:nvSpPr>
        <p:spPr>
          <a:xfrm>
            <a:off x="1220663" y="2313604"/>
            <a:ext cx="9750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체크아웃 할 때는 반드시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stage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내용이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커밋이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되어야만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한다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그래야만 체크아웃이 가능하다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그리고 </a:t>
            </a:r>
            <a:r>
              <a:rPr lang="en-US" altLang="ko-KR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unstage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내용은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checkout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때 사라진다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따라서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에서는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stash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라는 명령을 통해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staged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내용을 임시로 보관하게 해준다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189DA1-E7AC-4F21-9E1B-A3AAE66EB181}"/>
              </a:ext>
            </a:extLst>
          </p:cNvPr>
          <p:cNvSpPr txBox="1"/>
          <p:nvPr/>
        </p:nvSpPr>
        <p:spPr>
          <a:xfrm>
            <a:off x="1220663" y="3828967"/>
            <a:ext cx="98840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임시저장소 만들기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stash save</a:t>
            </a:r>
          </a:p>
          <a:p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임시저장소 리스트 확인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stash list</a:t>
            </a:r>
          </a:p>
          <a:p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임시저장소 내용 꺼내기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stash apply</a:t>
            </a:r>
          </a:p>
          <a:p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임시저장소 내용 지우기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stash drop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7044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더 알아보기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병합 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(merge)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52D8FB-DF67-4096-A173-CE5B519B2783}"/>
              </a:ext>
            </a:extLst>
          </p:cNvPr>
          <p:cNvSpPr txBox="1"/>
          <p:nvPr/>
        </p:nvSpPr>
        <p:spPr>
          <a:xfrm>
            <a:off x="1171573" y="3036289"/>
            <a:ext cx="9848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두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브랜치의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합하는 행위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브랜치를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만드는 대부분의 이유가 </a:t>
            </a:r>
            <a:r>
              <a:rPr lang="ko-KR" altLang="en-US" sz="2400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새로운 기능 추가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 있다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그래서 메인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브랜치와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서브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 개발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브랜치를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합할 때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merge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사용한다</a:t>
            </a:r>
          </a:p>
        </p:txBody>
      </p:sp>
    </p:spTree>
    <p:extLst>
      <p:ext uri="{BB962C8B-B14F-4D97-AF65-F5344CB8AC3E}">
        <p14:creationId xmlns:p14="http://schemas.microsoft.com/office/powerpoint/2010/main" val="4289729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더 알아보기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병합 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(merge)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52D8FB-DF67-4096-A173-CE5B519B2783}"/>
              </a:ext>
            </a:extLst>
          </p:cNvPr>
          <p:cNvSpPr txBox="1"/>
          <p:nvPr/>
        </p:nvSpPr>
        <p:spPr>
          <a:xfrm>
            <a:off x="1171573" y="2049970"/>
            <a:ext cx="98488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두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브랜치의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합하는 행위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브랜치를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만드는 대부분의 이유가 </a:t>
            </a:r>
            <a:r>
              <a:rPr lang="ko-KR" altLang="en-US" sz="2400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새로운 기능 추가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 있다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그래서 메인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브랜치와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서브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 개발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브랜치를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합할 때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merge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사용한다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그리고 병합을 설명할 때 충돌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(conflict)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이라는 단어는 항상 언급된다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충돌이 생기는 원인은 두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사이에 </a:t>
            </a:r>
            <a:r>
              <a:rPr lang="ko-KR" altLang="en-US" sz="2400" dirty="0" err="1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2400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이력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 같지 않기 때문이다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5F542134-1154-41BB-80C2-9F68C1733F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2582900"/>
              </p:ext>
            </p:extLst>
          </p:nvPr>
        </p:nvGraphicFramePr>
        <p:xfrm>
          <a:off x="2172677" y="4312609"/>
          <a:ext cx="239053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0531">
                  <a:extLst>
                    <a:ext uri="{9D8B030D-6E8A-4147-A177-3AD203B41FA5}">
                      <a16:colId xmlns:a16="http://schemas.microsoft.com/office/drawing/2014/main" val="1982707013"/>
                    </a:ext>
                  </a:extLst>
                </a:gridCol>
              </a:tblGrid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2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839714"/>
                  </a:ext>
                </a:extLst>
              </a:tr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8195893"/>
                  </a:ext>
                </a:extLst>
              </a:tr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007347"/>
                  </a:ext>
                </a:extLst>
              </a:tr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349454"/>
                  </a:ext>
                </a:extLst>
              </a:tr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646673"/>
                  </a:ext>
                </a:extLst>
              </a:tr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120945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FAF2998-369C-420F-B395-EA684A2CFE22}"/>
              </a:ext>
            </a:extLst>
          </p:cNvPr>
          <p:cNvSpPr txBox="1"/>
          <p:nvPr/>
        </p:nvSpPr>
        <p:spPr>
          <a:xfrm>
            <a:off x="2941920" y="3893321"/>
            <a:ext cx="977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master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C3CFF3C6-C082-4D47-AE65-3F5390637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3580463"/>
              </p:ext>
            </p:extLst>
          </p:nvPr>
        </p:nvGraphicFramePr>
        <p:xfrm>
          <a:off x="7182338" y="4302333"/>
          <a:ext cx="239053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0531">
                  <a:extLst>
                    <a:ext uri="{9D8B030D-6E8A-4147-A177-3AD203B41FA5}">
                      <a16:colId xmlns:a16="http://schemas.microsoft.com/office/drawing/2014/main" val="1982707013"/>
                    </a:ext>
                  </a:extLst>
                </a:gridCol>
              </a:tblGrid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2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chemeClr val="accent2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839714"/>
                  </a:ext>
                </a:extLst>
              </a:tr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8195893"/>
                  </a:ext>
                </a:extLst>
              </a:tr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007347"/>
                  </a:ext>
                </a:extLst>
              </a:tr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349454"/>
                  </a:ext>
                </a:extLst>
              </a:tr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646673"/>
                  </a:ext>
                </a:extLst>
              </a:tr>
              <a:tr h="323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1209456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4CB3E08C-4D22-440F-B532-14F75BAE69B1}"/>
              </a:ext>
            </a:extLst>
          </p:cNvPr>
          <p:cNvSpPr txBox="1"/>
          <p:nvPr/>
        </p:nvSpPr>
        <p:spPr>
          <a:xfrm>
            <a:off x="7983770" y="3891771"/>
            <a:ext cx="977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feature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D364E75-ED31-4969-A3BA-3ACBE5A15612}"/>
              </a:ext>
            </a:extLst>
          </p:cNvPr>
          <p:cNvSpPr/>
          <p:nvPr/>
        </p:nvSpPr>
        <p:spPr>
          <a:xfrm>
            <a:off x="5239727" y="4322285"/>
            <a:ext cx="1266092" cy="99353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분기점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70D829E-322D-4F4C-AC0A-D25608E888A1}"/>
              </a:ext>
            </a:extLst>
          </p:cNvPr>
          <p:cNvCxnSpPr>
            <a:endCxn id="4" idx="2"/>
          </p:cNvCxnSpPr>
          <p:nvPr/>
        </p:nvCxnSpPr>
        <p:spPr>
          <a:xfrm>
            <a:off x="4563208" y="4819050"/>
            <a:ext cx="676519" cy="0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6763795C-13C6-48F5-B496-14B2880DCFE2}"/>
              </a:ext>
            </a:extLst>
          </p:cNvPr>
          <p:cNvCxnSpPr>
            <a:endCxn id="4" idx="6"/>
          </p:cNvCxnSpPr>
          <p:nvPr/>
        </p:nvCxnSpPr>
        <p:spPr>
          <a:xfrm flipH="1">
            <a:off x="6505819" y="4819050"/>
            <a:ext cx="676519" cy="0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9408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더 알아보기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2982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 way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merge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52D8FB-DF67-4096-A173-CE5B519B2783}"/>
              </a:ext>
            </a:extLst>
          </p:cNvPr>
          <p:cNvSpPr txBox="1"/>
          <p:nvPr/>
        </p:nvSpPr>
        <p:spPr>
          <a:xfrm>
            <a:off x="1171573" y="2049970"/>
            <a:ext cx="9848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에서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merge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할 때 내부적으로 동작되는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merge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기법으로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대부분의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version control system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에서는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 way merge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기법을 사용한다</a:t>
            </a: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D34CF31B-15EC-423B-8674-34CFA19E51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104339"/>
              </p:ext>
            </p:extLst>
          </p:nvPr>
        </p:nvGraphicFramePr>
        <p:xfrm>
          <a:off x="1798919" y="3353730"/>
          <a:ext cx="8743055" cy="259588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748611">
                  <a:extLst>
                    <a:ext uri="{9D8B030D-6E8A-4147-A177-3AD203B41FA5}">
                      <a16:colId xmlns:a16="http://schemas.microsoft.com/office/drawing/2014/main" val="1811591202"/>
                    </a:ext>
                  </a:extLst>
                </a:gridCol>
                <a:gridCol w="1748611">
                  <a:extLst>
                    <a:ext uri="{9D8B030D-6E8A-4147-A177-3AD203B41FA5}">
                      <a16:colId xmlns:a16="http://schemas.microsoft.com/office/drawing/2014/main" val="2245876102"/>
                    </a:ext>
                  </a:extLst>
                </a:gridCol>
                <a:gridCol w="1748611">
                  <a:extLst>
                    <a:ext uri="{9D8B030D-6E8A-4147-A177-3AD203B41FA5}">
                      <a16:colId xmlns:a16="http://schemas.microsoft.com/office/drawing/2014/main" val="3493599311"/>
                    </a:ext>
                  </a:extLst>
                </a:gridCol>
                <a:gridCol w="1748611">
                  <a:extLst>
                    <a:ext uri="{9D8B030D-6E8A-4147-A177-3AD203B41FA5}">
                      <a16:colId xmlns:a16="http://schemas.microsoft.com/office/drawing/2014/main" val="1395393467"/>
                    </a:ext>
                  </a:extLst>
                </a:gridCol>
                <a:gridCol w="1748611">
                  <a:extLst>
                    <a:ext uri="{9D8B030D-6E8A-4147-A177-3AD203B41FA5}">
                      <a16:colId xmlns:a16="http://schemas.microsoft.com/office/drawing/2014/main" val="14381424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base (</a:t>
                      </a:r>
                      <a:r>
                        <a:rPr lang="ko-KR" alt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조상</a:t>
                      </a:r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master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feature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2-way-merge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3-way-merge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052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827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B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B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충돌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46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K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충돌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K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007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D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B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충돌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충돌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400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E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E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H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충돌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H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785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F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Q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충돌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충돌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349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5697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더 알아보기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4739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Fast forward merge 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52D8FB-DF67-4096-A173-CE5B519B2783}"/>
              </a:ext>
            </a:extLst>
          </p:cNvPr>
          <p:cNvSpPr txBox="1"/>
          <p:nvPr/>
        </p:nvSpPr>
        <p:spPr>
          <a:xfrm>
            <a:off x="1171573" y="2049970"/>
            <a:ext cx="9848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Fast forward merge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는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base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 두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중 하나와 똑같을 경우다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이때는 굳이 병합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생성할 필요가 없기 때문에 병합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생성하지 않는다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D34CF31B-15EC-423B-8674-34CFA19E51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781310"/>
              </p:ext>
            </p:extLst>
          </p:nvPr>
        </p:nvGraphicFramePr>
        <p:xfrm>
          <a:off x="2001141" y="3327353"/>
          <a:ext cx="8364992" cy="286512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091248">
                  <a:extLst>
                    <a:ext uri="{9D8B030D-6E8A-4147-A177-3AD203B41FA5}">
                      <a16:colId xmlns:a16="http://schemas.microsoft.com/office/drawing/2014/main" val="1811591202"/>
                    </a:ext>
                  </a:extLst>
                </a:gridCol>
                <a:gridCol w="2091248">
                  <a:extLst>
                    <a:ext uri="{9D8B030D-6E8A-4147-A177-3AD203B41FA5}">
                      <a16:colId xmlns:a16="http://schemas.microsoft.com/office/drawing/2014/main" val="2245876102"/>
                    </a:ext>
                  </a:extLst>
                </a:gridCol>
                <a:gridCol w="2091248">
                  <a:extLst>
                    <a:ext uri="{9D8B030D-6E8A-4147-A177-3AD203B41FA5}">
                      <a16:colId xmlns:a16="http://schemas.microsoft.com/office/drawing/2014/main" val="3493599311"/>
                    </a:ext>
                  </a:extLst>
                </a:gridCol>
                <a:gridCol w="2091248">
                  <a:extLst>
                    <a:ext uri="{9D8B030D-6E8A-4147-A177-3AD203B41FA5}">
                      <a16:colId xmlns:a16="http://schemas.microsoft.com/office/drawing/2014/main" val="14381424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base (</a:t>
                      </a:r>
                      <a:r>
                        <a:rPr lang="ko-KR" alt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조상</a:t>
                      </a:r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master = base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feature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3-way-merge(=feature)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052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827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B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B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46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007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D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D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B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B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400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E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E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H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H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785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F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F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Q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Q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349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6432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초기실습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CC2FEE-5564-4FF7-9C2F-B257FC575F73}"/>
              </a:ext>
            </a:extLst>
          </p:cNvPr>
          <p:cNvSpPr txBox="1"/>
          <p:nvPr/>
        </p:nvSpPr>
        <p:spPr>
          <a:xfrm>
            <a:off x="518747" y="960738"/>
            <a:ext cx="89329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추가 </a:t>
            </a:r>
            <a:r>
              <a:rPr lang="ko-KR" altLang="en-US" sz="48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4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생성 </a:t>
            </a:r>
            <a:r>
              <a:rPr lang="en-US" altLang="ko-KR" sz="4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+ commit -am</a:t>
            </a:r>
            <a:endParaRPr lang="ko-KR" altLang="en-US" sz="48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395512-0018-4984-B163-9FA984ABC0A6}"/>
              </a:ext>
            </a:extLst>
          </p:cNvPr>
          <p:cNvSpPr txBox="1"/>
          <p:nvPr/>
        </p:nvSpPr>
        <p:spPr>
          <a:xfrm>
            <a:off x="1220664" y="2772352"/>
            <a:ext cx="975066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소스코드를 추가하고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새로 하나 생성하도록 한다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400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추적된 모든 파일에 대해서는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add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와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commit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명령을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am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옵션을 합할 수 있다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</a:p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반대로 </a:t>
            </a:r>
            <a:r>
              <a:rPr lang="en-US" altLang="ko-KR" sz="2400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untracked </a:t>
            </a:r>
            <a:r>
              <a:rPr lang="ko-KR" altLang="en-US" sz="2400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파일은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항상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add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먼저 한 후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commit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명령을 해야 한다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commit -am “add contents template C file”</a:t>
            </a:r>
          </a:p>
          <a:p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주의할 점은 원격에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push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 이후에는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--amend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자제해야 한다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커밋이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꼬이기 때문에 원격에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push --force</a:t>
            </a:r>
            <a:r>
              <a:rPr lang="ko-KR" altLang="en-US" sz="240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해야만 한다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14235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더 알아보기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4739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질문 하나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52D8FB-DF67-4096-A173-CE5B519B2783}"/>
              </a:ext>
            </a:extLst>
          </p:cNvPr>
          <p:cNvSpPr txBox="1"/>
          <p:nvPr/>
        </p:nvSpPr>
        <p:spPr>
          <a:xfrm>
            <a:off x="1171573" y="2027248"/>
            <a:ext cx="9848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master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와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feature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브랜치가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병합하려고 하는데 두 파일의 내용이 같다면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머지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커밋은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생기는가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D34CF31B-15EC-423B-8674-34CFA19E51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5846052"/>
              </p:ext>
            </p:extLst>
          </p:nvPr>
        </p:nvGraphicFramePr>
        <p:xfrm>
          <a:off x="1913503" y="3277926"/>
          <a:ext cx="8364992" cy="286512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091248">
                  <a:extLst>
                    <a:ext uri="{9D8B030D-6E8A-4147-A177-3AD203B41FA5}">
                      <a16:colId xmlns:a16="http://schemas.microsoft.com/office/drawing/2014/main" val="1811591202"/>
                    </a:ext>
                  </a:extLst>
                </a:gridCol>
                <a:gridCol w="2091248">
                  <a:extLst>
                    <a:ext uri="{9D8B030D-6E8A-4147-A177-3AD203B41FA5}">
                      <a16:colId xmlns:a16="http://schemas.microsoft.com/office/drawing/2014/main" val="2245876102"/>
                    </a:ext>
                  </a:extLst>
                </a:gridCol>
                <a:gridCol w="2091248">
                  <a:extLst>
                    <a:ext uri="{9D8B030D-6E8A-4147-A177-3AD203B41FA5}">
                      <a16:colId xmlns:a16="http://schemas.microsoft.com/office/drawing/2014/main" val="3493599311"/>
                    </a:ext>
                  </a:extLst>
                </a:gridCol>
                <a:gridCol w="2091248">
                  <a:extLst>
                    <a:ext uri="{9D8B030D-6E8A-4147-A177-3AD203B41FA5}">
                      <a16:colId xmlns:a16="http://schemas.microsoft.com/office/drawing/2014/main" val="1438142434"/>
                    </a:ext>
                  </a:extLst>
                </a:gridCol>
              </a:tblGrid>
              <a:tr h="3822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base (</a:t>
                      </a:r>
                      <a:r>
                        <a:rPr lang="ko-KR" altLang="en-US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조상</a:t>
                      </a:r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master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feature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3-way-merge(=feature)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9052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A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Z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Z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Z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827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B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Y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Y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Y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460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C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X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X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X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007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D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W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W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W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400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E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U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U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U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785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F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V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V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V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349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9358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더 알아보기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5714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mergetool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p4merge 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설정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A3692D0-646F-44B6-968C-C7CBE5E60005}"/>
              </a:ext>
            </a:extLst>
          </p:cNvPr>
          <p:cNvSpPr txBox="1"/>
          <p:nvPr/>
        </p:nvSpPr>
        <p:spPr>
          <a:xfrm>
            <a:off x="1765296" y="5460833"/>
            <a:ext cx="8163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설치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2"/>
              </a:rPr>
              <a:t>https://www.perforce.com/downloads/visual-merge-tool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CFCC92-2FC2-40F1-9755-6C7A4E6CBEEF}"/>
              </a:ext>
            </a:extLst>
          </p:cNvPr>
          <p:cNvSpPr txBox="1"/>
          <p:nvPr/>
        </p:nvSpPr>
        <p:spPr>
          <a:xfrm>
            <a:off x="969348" y="2445780"/>
            <a:ext cx="101177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충돌이 났을 경우에는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Git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 직접 해결하지 않고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사용자에게 충돌사항만 알려준다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따라서 사용자는 충돌사항을 보고 직접 해결해야만 한다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하지만 프로젝트가 방대해질 때는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에서 기본적으로 제공되는 에디터로는 충돌사항을 쉽게 확인하기가 어렵다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</a:p>
          <a:p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따라서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서드파티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mergetool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중 하나인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p4merge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사용하려고 한다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모든 플랫폼에서 사용할 수 있다는 장점이 있고 기본적으로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3-way-merge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기법으로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merge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한다</a:t>
            </a:r>
          </a:p>
        </p:txBody>
      </p:sp>
    </p:spTree>
    <p:extLst>
      <p:ext uri="{BB962C8B-B14F-4D97-AF65-F5344CB8AC3E}">
        <p14:creationId xmlns:p14="http://schemas.microsoft.com/office/powerpoint/2010/main" val="2134855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유용한 사이트 소개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534B8C-2C89-4F06-A4AD-F9E6E186FE27}"/>
              </a:ext>
            </a:extLst>
          </p:cNvPr>
          <p:cNvSpPr txBox="1"/>
          <p:nvPr/>
        </p:nvSpPr>
        <p:spPr>
          <a:xfrm>
            <a:off x="1432961" y="2960278"/>
            <a:ext cx="93260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생활코딩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(Git - CLI, Git - SourceTree, SVN, </a:t>
            </a:r>
            <a:r>
              <a:rPr lang="en-US" altLang="ko-KR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Github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Gitlab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등 제공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  <a:p>
            <a:pPr marL="457200" indent="-457200">
              <a:buAutoNum type="arabicPeriod"/>
            </a:pP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인프런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코드스쿼드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정호영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 </a:t>
            </a:r>
            <a:r>
              <a:rPr lang="en-US" altLang="ko-KR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2"/>
              </a:rPr>
              <a:t>https://www.inflearn.com/course/git-and-github/dashboard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endParaRPr lang="en-US" altLang="ko-KR" sz="16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가지고 놀기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(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3"/>
              </a:rPr>
              <a:t>https://learngitbranching.js.org/?locale=ko</a:t>
            </a:r>
            <a:r>
              <a:rPr lang="en-US" altLang="ko-KR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11936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00" y="1767006"/>
            <a:ext cx="11811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감사합니다</a:t>
            </a:r>
            <a:endParaRPr lang="en-US" altLang="ko-KR" sz="13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3600" b="1" dirty="0">
              <a:solidFill>
                <a:srgbClr val="FF0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3600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PPT</a:t>
            </a:r>
            <a:r>
              <a:rPr lang="ko-KR" altLang="en-US" sz="3600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템플릿 자료는 </a:t>
            </a: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2"/>
              </a:rPr>
              <a:t>http://pptbizcam.co.kr/</a:t>
            </a:r>
            <a:r>
              <a:rPr lang="ko-KR" altLang="en-US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에서 이용했습니다</a:t>
            </a: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endParaRPr lang="en-US" altLang="ko-KR" sz="3600" b="1" dirty="0">
              <a:solidFill>
                <a:srgbClr val="FF0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6733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초기실습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CC2FEE-5564-4FF7-9C2F-B257FC575F73}"/>
              </a:ext>
            </a:extLst>
          </p:cNvPr>
          <p:cNvSpPr txBox="1"/>
          <p:nvPr/>
        </p:nvSpPr>
        <p:spPr>
          <a:xfrm>
            <a:off x="492370" y="940730"/>
            <a:ext cx="89329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HEAD</a:t>
            </a:r>
            <a:r>
              <a:rPr lang="ko-KR" altLang="en-US" sz="4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이해하기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03577CE-F293-4AB3-BB28-639418015011}"/>
              </a:ext>
            </a:extLst>
          </p:cNvPr>
          <p:cNvSpPr txBox="1"/>
          <p:nvPr/>
        </p:nvSpPr>
        <p:spPr>
          <a:xfrm>
            <a:off x="1170234" y="3139862"/>
            <a:ext cx="1029493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실제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checkout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은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브랜치를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이동하는 것으로 알고 있지만 실제로는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가리키는 용도다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브랜치는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결국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가리키기 때문에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checkout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을 통해 직접적으로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가리킬 수 있다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 가리키는 친구가 </a:t>
            </a:r>
            <a:r>
              <a:rPr lang="en-US" altLang="ko-KR" sz="2400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HEAD </a:t>
            </a:r>
            <a:r>
              <a:rPr lang="ko-KR" altLang="en-US" sz="2400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포인터다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	</a:t>
            </a:r>
            <a:endParaRPr lang="ko-KR" altLang="en-US" sz="28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3CC01382-359E-43F9-83C9-4A404CD674F5}"/>
              </a:ext>
            </a:extLst>
          </p:cNvPr>
          <p:cNvSpPr/>
          <p:nvPr/>
        </p:nvSpPr>
        <p:spPr>
          <a:xfrm>
            <a:off x="5345722" y="4835769"/>
            <a:ext cx="1354015" cy="1397976"/>
          </a:xfrm>
          <a:prstGeom prst="ellipse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51B587-7255-4BDB-B958-C9F10B406948}"/>
              </a:ext>
            </a:extLst>
          </p:cNvPr>
          <p:cNvSpPr txBox="1"/>
          <p:nvPr/>
        </p:nvSpPr>
        <p:spPr>
          <a:xfrm>
            <a:off x="5600700" y="5303924"/>
            <a:ext cx="1169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C1898E0-4F22-457D-B709-08ECFB142A7D}"/>
              </a:ext>
            </a:extLst>
          </p:cNvPr>
          <p:cNvCxnSpPr>
            <a:cxnSpLocks/>
          </p:cNvCxnSpPr>
          <p:nvPr/>
        </p:nvCxnSpPr>
        <p:spPr>
          <a:xfrm>
            <a:off x="4914901" y="5188097"/>
            <a:ext cx="386860" cy="2455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448B4FF-79B1-4C18-9615-5E9D5AD0563B}"/>
              </a:ext>
            </a:extLst>
          </p:cNvPr>
          <p:cNvSpPr txBox="1"/>
          <p:nvPr/>
        </p:nvSpPr>
        <p:spPr>
          <a:xfrm>
            <a:off x="3982917" y="5003431"/>
            <a:ext cx="1169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master</a:t>
            </a:r>
            <a:endParaRPr lang="ko-KR" altLang="en-US" sz="2400" b="1" dirty="0">
              <a:solidFill>
                <a:schemeClr val="accent1">
                  <a:lumMod val="7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905D81D7-CC53-4C87-B21B-CAF00C6EFFA1}"/>
              </a:ext>
            </a:extLst>
          </p:cNvPr>
          <p:cNvCxnSpPr/>
          <p:nvPr/>
        </p:nvCxnSpPr>
        <p:spPr>
          <a:xfrm>
            <a:off x="2964794" y="5189368"/>
            <a:ext cx="9319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E08D789-7764-491E-B9C2-EB8DDA1617C3}"/>
              </a:ext>
            </a:extLst>
          </p:cNvPr>
          <p:cNvSpPr/>
          <p:nvPr/>
        </p:nvSpPr>
        <p:spPr>
          <a:xfrm>
            <a:off x="3996103" y="4972996"/>
            <a:ext cx="857250" cy="430202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205D6C-5608-4CB0-AE5B-4603978CEABF}"/>
              </a:ext>
            </a:extLst>
          </p:cNvPr>
          <p:cNvSpPr txBox="1"/>
          <p:nvPr/>
        </p:nvSpPr>
        <p:spPr>
          <a:xfrm>
            <a:off x="1969797" y="4941533"/>
            <a:ext cx="9949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HEAD</a:t>
            </a:r>
            <a:endParaRPr lang="ko-KR" altLang="en-US" sz="2400" b="1" dirty="0">
              <a:solidFill>
                <a:srgbClr val="FF0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EDF0DD5-D36A-4589-9B2F-890CC5DB5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258" y="1130581"/>
            <a:ext cx="4900246" cy="187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046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초기실습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stage -&gt; </a:t>
            </a:r>
            <a:r>
              <a:rPr lang="en-US" altLang="ko-KR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unstage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B49A79-0FEB-40CC-84C8-BACDA8AF9582}"/>
              </a:ext>
            </a:extLst>
          </p:cNvPr>
          <p:cNvSpPr txBox="1"/>
          <p:nvPr/>
        </p:nvSpPr>
        <p:spPr>
          <a:xfrm>
            <a:off x="1220664" y="2325525"/>
            <a:ext cx="9750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스테이지에 올라간 파일을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커밋에서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제외하고 싶어 </a:t>
            </a:r>
            <a:r>
              <a:rPr lang="en-US" altLang="ko-KR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unstage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하는 경우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B91190C-5128-4B1C-AA65-8B828A4C583D}"/>
              </a:ext>
            </a:extLst>
          </p:cNvPr>
          <p:cNvSpPr/>
          <p:nvPr/>
        </p:nvSpPr>
        <p:spPr>
          <a:xfrm>
            <a:off x="1220664" y="3239814"/>
            <a:ext cx="62639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restore --staged &lt;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파일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</a:t>
            </a:r>
          </a:p>
          <a:p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모든 파일을 </a:t>
            </a:r>
            <a:r>
              <a:rPr lang="en-US" altLang="ko-KR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unstage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하기 위해서는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을 붙이면 된다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6514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초기실습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81048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수정한 파일 최근 </a:t>
            </a:r>
            <a:r>
              <a:rPr lang="ko-KR" altLang="en-US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커밋으로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되돌리기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B49A79-0FEB-40CC-84C8-BACDA8AF9582}"/>
              </a:ext>
            </a:extLst>
          </p:cNvPr>
          <p:cNvSpPr txBox="1"/>
          <p:nvPr/>
        </p:nvSpPr>
        <p:spPr>
          <a:xfrm>
            <a:off x="1220664" y="2325525"/>
            <a:ext cx="9971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파일을 수정하고 나서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undo(ctrl + z)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하고 싶은데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일일이 지우기 힘들 때 사용한다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0DCE31F-3442-4A1A-83FB-063952FE5392}"/>
              </a:ext>
            </a:extLst>
          </p:cNvPr>
          <p:cNvSpPr/>
          <p:nvPr/>
        </p:nvSpPr>
        <p:spPr>
          <a:xfrm>
            <a:off x="1220664" y="3239814"/>
            <a:ext cx="43258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checkout -- &lt;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파일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783356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초기실습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덮어쓰기 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commit --amend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B49A79-0FEB-40CC-84C8-BACDA8AF9582}"/>
              </a:ext>
            </a:extLst>
          </p:cNvPr>
          <p:cNvSpPr txBox="1"/>
          <p:nvPr/>
        </p:nvSpPr>
        <p:spPr>
          <a:xfrm>
            <a:off x="1220663" y="2214947"/>
            <a:ext cx="9750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혹은 협업에 있어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단위는 의미를 가져야만 나중에 원하는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손쉽게 찾을 수 있다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현재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커밋으로부터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발생하는 단순한 라인 추가나 오타 수정에 관련한 추가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발생은 바람직하지 않다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따라서 수정사항을 이전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커밋에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포함시킬 수 있다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B91190C-5128-4B1C-AA65-8B828A4C583D}"/>
              </a:ext>
            </a:extLst>
          </p:cNvPr>
          <p:cNvSpPr/>
          <p:nvPr/>
        </p:nvSpPr>
        <p:spPr>
          <a:xfrm>
            <a:off x="1220663" y="3895207"/>
            <a:ext cx="43258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add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&lt;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수정 파일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</a:t>
            </a: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commit --amend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6F38F6-155C-4A0E-A008-FFC3D5527CF9}"/>
              </a:ext>
            </a:extLst>
          </p:cNvPr>
          <p:cNvSpPr txBox="1"/>
          <p:nvPr/>
        </p:nvSpPr>
        <p:spPr>
          <a:xfrm>
            <a:off x="1220663" y="5159243"/>
            <a:ext cx="9750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또한 직전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메시지가 마음에 들지 않아도 사용해도 된다</a:t>
            </a:r>
          </a:p>
        </p:txBody>
      </p:sp>
    </p:spTree>
    <p:extLst>
      <p:ext uri="{BB962C8B-B14F-4D97-AF65-F5344CB8AC3E}">
        <p14:creationId xmlns:p14="http://schemas.microsoft.com/office/powerpoint/2010/main" val="2091927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초기실습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취소하기 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(1)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reset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CAE2865-63B7-4DEF-A1B2-FDD7120CEABB}"/>
              </a:ext>
            </a:extLst>
          </p:cNvPr>
          <p:cNvSpPr txBox="1"/>
          <p:nvPr/>
        </p:nvSpPr>
        <p:spPr>
          <a:xfrm>
            <a:off x="1220661" y="2327338"/>
            <a:ext cx="9750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파괴시킨다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개인이 로컬에서 작업한다면 사용해도 좋지만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협업에 있어서는 사용을 지양해야 한다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근본을 파괴할 수 있기 때문이다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5AF734-CCFA-4C46-93DC-8DA9761876A8}"/>
              </a:ext>
            </a:extLst>
          </p:cNvPr>
          <p:cNvSpPr txBox="1"/>
          <p:nvPr/>
        </p:nvSpPr>
        <p:spPr>
          <a:xfrm>
            <a:off x="1220662" y="3824710"/>
            <a:ext cx="9750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reset --hard</a:t>
            </a: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reset --mixed (default)</a:t>
            </a:r>
          </a:p>
          <a:p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reset --soft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482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초기실습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A26777-CC51-439C-8965-6BFDA3F4537A}"/>
              </a:ext>
            </a:extLst>
          </p:cNvPr>
          <p:cNvSpPr txBox="1"/>
          <p:nvPr/>
        </p:nvSpPr>
        <p:spPr>
          <a:xfrm>
            <a:off x="928411" y="1420286"/>
            <a:ext cx="9578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첫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지울 때 에러가 발생한다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어떻게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 --soft, --hard, --mixed </a:t>
            </a:r>
          </a:p>
          <a:p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5B2773B-8047-4D8A-BB6F-4D530A2CD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880" y="2577492"/>
            <a:ext cx="8972550" cy="12573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71F093-9655-4B0A-ACA2-5325F5E4ED3C}"/>
              </a:ext>
            </a:extLst>
          </p:cNvPr>
          <p:cNvSpPr txBox="1"/>
          <p:nvPr/>
        </p:nvSpPr>
        <p:spPr>
          <a:xfrm>
            <a:off x="928411" y="4495966"/>
            <a:ext cx="997405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첫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지울 때 에러가 발생한다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어떻게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다음을 가리킬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커밋이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없기 때문에 에러가 발생한다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.git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파일을 지우는 방법밖에 없다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ko-KR" altLang="en-US" sz="28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1311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"/>
            <a:ext cx="12192000" cy="6830555"/>
          </a:xfrm>
          <a:prstGeom prst="rect">
            <a:avLst/>
          </a:prstGeom>
          <a:noFill/>
          <a:ln w="95250">
            <a:solidFill>
              <a:srgbClr val="01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1" y="0"/>
            <a:ext cx="12192000" cy="653143"/>
          </a:xfrm>
          <a:prstGeom prst="rect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endParaRPr lang="ko-KR" altLang="en-US" sz="1400" kern="0" dirty="0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30786" y="146178"/>
            <a:ext cx="3896674" cy="352425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</a:t>
            </a:r>
            <a:r>
              <a:rPr lang="ko-KR" altLang="en-US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초기실습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639050" y="150358"/>
            <a:ext cx="352800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70231" y="147128"/>
            <a:ext cx="876301" cy="352425"/>
          </a:xfrm>
          <a:prstGeom prst="rect">
            <a:avLst/>
          </a:prstGeom>
          <a:solidFill>
            <a:srgbClr val="29A93A"/>
          </a:solidFill>
          <a:ln w="12700">
            <a:solidFill>
              <a:srgbClr val="01A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prstClr val="white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통합검색</a:t>
            </a:r>
          </a:p>
        </p:txBody>
      </p:sp>
      <p:sp>
        <p:nvSpPr>
          <p:cNvPr id="10" name="도넛 9"/>
          <p:cNvSpPr/>
          <p:nvPr/>
        </p:nvSpPr>
        <p:spPr>
          <a:xfrm>
            <a:off x="7717629" y="224520"/>
            <a:ext cx="157164" cy="156482"/>
          </a:xfrm>
          <a:prstGeom prst="donut">
            <a:avLst>
              <a:gd name="adj" fmla="val 6590"/>
            </a:avLst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 rot="18900000">
            <a:off x="7876538" y="338908"/>
            <a:ext cx="10800" cy="10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flipV="1">
            <a:off x="7376608" y="286391"/>
            <a:ext cx="108000" cy="72000"/>
          </a:xfrm>
          <a:prstGeom prst="triangle">
            <a:avLst/>
          </a:prstGeom>
          <a:solidFill>
            <a:srgbClr val="01C73C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DB64DF-3733-4C49-9402-11B683ABC482}"/>
              </a:ext>
            </a:extLst>
          </p:cNvPr>
          <p:cNvSpPr txBox="1"/>
          <p:nvPr/>
        </p:nvSpPr>
        <p:spPr>
          <a:xfrm>
            <a:off x="448409" y="1027130"/>
            <a:ext cx="7190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취소하기 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(2)</a:t>
            </a:r>
            <a:r>
              <a:rPr lang="ko-KR" altLang="en-US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4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git revert</a:t>
            </a:r>
            <a:endParaRPr lang="ko-KR" altLang="en-US" sz="4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2C24BE-D940-4F1F-9EB2-CB7BD75F7755}"/>
              </a:ext>
            </a:extLst>
          </p:cNvPr>
          <p:cNvSpPr txBox="1"/>
          <p:nvPr/>
        </p:nvSpPr>
        <p:spPr>
          <a:xfrm>
            <a:off x="1220664" y="4051952"/>
            <a:ext cx="9750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지우고 싶은 </a:t>
            </a:r>
            <a:r>
              <a:rPr lang="ko-KR" altLang="en-US" sz="2400" dirty="0" err="1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$ git revert &lt;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해쉬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</a:t>
            </a:r>
            <a:endParaRPr lang="ko-KR" altLang="en-US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C38CD1-53F4-490D-917F-1D4A5A4E7B9F}"/>
              </a:ext>
            </a:extLst>
          </p:cNvPr>
          <p:cNvSpPr txBox="1"/>
          <p:nvPr/>
        </p:nvSpPr>
        <p:spPr>
          <a:xfrm>
            <a:off x="1220664" y="2274863"/>
            <a:ext cx="98840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기존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유지하면서 내용을 수정할 수 있는 명령어다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바로 이전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커밋은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--amend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옵션으로는 가능하지만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뒤에 있는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지우기 위해서는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revert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로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log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남기면서 지워야 한다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log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를 남겨야만 다른 협업자도 그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받을 수 있다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75BC77-8CDF-4C48-91E4-3B6D217C684A}"/>
              </a:ext>
            </a:extLst>
          </p:cNvPr>
          <p:cNvSpPr txBox="1"/>
          <p:nvPr/>
        </p:nvSpPr>
        <p:spPr>
          <a:xfrm>
            <a:off x="1220664" y="4941863"/>
            <a:ext cx="9884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충돌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en-US" altLang="ko-KR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confilct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 발생하는 경우를 방지하려면 한 번에 하나씩 이전 </a:t>
            </a:r>
            <a:r>
              <a:rPr lang="ko-KR" altLang="en-US" sz="2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커밋을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revert 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해야 한다는 주의사항이 있다</a:t>
            </a:r>
          </a:p>
        </p:txBody>
      </p:sp>
    </p:spTree>
    <p:extLst>
      <p:ext uri="{BB962C8B-B14F-4D97-AF65-F5344CB8AC3E}">
        <p14:creationId xmlns:p14="http://schemas.microsoft.com/office/powerpoint/2010/main" val="973026860"/>
      </p:ext>
    </p:extLst>
  </p:cSld>
  <p:clrMapOvr>
    <a:masterClrMapping/>
  </p:clrMapOvr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1758</TotalTime>
  <Words>1157</Words>
  <Application>Microsoft Office PowerPoint</Application>
  <PresentationFormat>와이드스크린</PresentationFormat>
  <Paragraphs>245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배달의민족 한나체 Air</vt:lpstr>
      <vt:lpstr>맑은 고딕</vt:lpstr>
      <vt:lpstr>Arial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yeongjae you</cp:lastModifiedBy>
  <cp:revision>305</cp:revision>
  <dcterms:created xsi:type="dcterms:W3CDTF">2020-04-20T04:21:07Z</dcterms:created>
  <dcterms:modified xsi:type="dcterms:W3CDTF">2020-07-05T01:02:50Z</dcterms:modified>
</cp:coreProperties>
</file>

<file path=docProps/thumbnail.jpeg>
</file>